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5"/>
    <p:sldMasterId id="2147483714" r:id="rId6"/>
    <p:sldMasterId id="2147483725" r:id="rId7"/>
    <p:sldMasterId id="2147483740" r:id="rId8"/>
  </p:sldMasterIdLst>
  <p:notesMasterIdLst>
    <p:notesMasterId r:id="rId41"/>
  </p:notesMasterIdLst>
  <p:handoutMasterIdLst>
    <p:handoutMasterId r:id="rId42"/>
  </p:handoutMasterIdLst>
  <p:sldIdLst>
    <p:sldId id="475" r:id="rId9"/>
    <p:sldId id="537" r:id="rId10"/>
    <p:sldId id="541" r:id="rId11"/>
    <p:sldId id="495" r:id="rId12"/>
    <p:sldId id="509" r:id="rId13"/>
    <p:sldId id="571" r:id="rId14"/>
    <p:sldId id="572" r:id="rId15"/>
    <p:sldId id="573" r:id="rId16"/>
    <p:sldId id="574" r:id="rId17"/>
    <p:sldId id="578" r:id="rId18"/>
    <p:sldId id="579" r:id="rId19"/>
    <p:sldId id="583" r:id="rId20"/>
    <p:sldId id="584" r:id="rId21"/>
    <p:sldId id="539" r:id="rId22"/>
    <p:sldId id="501" r:id="rId23"/>
    <p:sldId id="543" r:id="rId24"/>
    <p:sldId id="474" r:id="rId25"/>
    <p:sldId id="538" r:id="rId26"/>
    <p:sldId id="546" r:id="rId27"/>
    <p:sldId id="540" r:id="rId28"/>
    <p:sldId id="560" r:id="rId29"/>
    <p:sldId id="585" r:id="rId30"/>
    <p:sldId id="561" r:id="rId31"/>
    <p:sldId id="563" r:id="rId32"/>
    <p:sldId id="564" r:id="rId33"/>
    <p:sldId id="582" r:id="rId34"/>
    <p:sldId id="565" r:id="rId35"/>
    <p:sldId id="581" r:id="rId36"/>
    <p:sldId id="580" r:id="rId37"/>
    <p:sldId id="562" r:id="rId38"/>
    <p:sldId id="586" r:id="rId39"/>
    <p:sldId id="532"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1" userDrawn="1">
          <p15:clr>
            <a:srgbClr val="A4A3A4"/>
          </p15:clr>
        </p15:guide>
        <p15:guide id="2" pos="305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F12"/>
    <a:srgbClr val="407AAA"/>
    <a:srgbClr val="71A2AF"/>
    <a:srgbClr val="973529"/>
    <a:srgbClr val="A8D7FF"/>
    <a:srgbClr val="331110"/>
    <a:srgbClr val="5C7F31"/>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99" autoAdjust="0"/>
    <p:restoredTop sz="88889" autoAdjust="0"/>
  </p:normalViewPr>
  <p:slideViewPr>
    <p:cSldViewPr snapToGrid="0" snapToObjects="1" showGuides="1">
      <p:cViewPr varScale="1">
        <p:scale>
          <a:sx n="60" d="100"/>
          <a:sy n="60" d="100"/>
        </p:scale>
        <p:origin x="1760" y="48"/>
      </p:cViewPr>
      <p:guideLst>
        <p:guide orient="horz" pos="251"/>
        <p:guide pos="305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handoutMaster" Target="handoutMasters/handoutMaster1.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7DB3430-2401-FE40-8FE2-710F9DDA8EEB}" type="datetimeFigureOut">
              <a:rPr lang="en-US" smtClean="0"/>
              <a:t>3/15/2018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7F819A2-67D1-F04C-8812-CE9386AC5B79}" type="slidenum">
              <a:rPr lang="en-US" smtClean="0"/>
              <a:t>‹#›</a:t>
            </a:fld>
            <a:endParaRPr lang="en-US"/>
          </a:p>
        </p:txBody>
      </p:sp>
    </p:spTree>
    <p:extLst>
      <p:ext uri="{BB962C8B-B14F-4D97-AF65-F5344CB8AC3E}">
        <p14:creationId xmlns:p14="http://schemas.microsoft.com/office/powerpoint/2010/main" val="1512392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7BCAFC-3423-4046-9804-B9743D0CE2BA}" type="datetimeFigureOut">
              <a:rPr lang="en-US" smtClean="0"/>
              <a:t>3/15/2018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3AD4E5-9D03-EB41-91DD-B04C578F429A}" type="slidenum">
              <a:rPr lang="en-US" smtClean="0"/>
              <a:t>‹#›</a:t>
            </a:fld>
            <a:endParaRPr lang="en-US"/>
          </a:p>
        </p:txBody>
      </p:sp>
    </p:spTree>
    <p:extLst>
      <p:ext uri="{BB962C8B-B14F-4D97-AF65-F5344CB8AC3E}">
        <p14:creationId xmlns:p14="http://schemas.microsoft.com/office/powerpoint/2010/main" val="27282616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Submitted Abstract: </a:t>
            </a:r>
            <a:r>
              <a:rPr lang="en-US" sz="1200" kern="1200" dirty="0">
                <a:solidFill>
                  <a:schemeClr val="tx1"/>
                </a:solidFill>
                <a:effectLst/>
                <a:latin typeface="+mn-lt"/>
                <a:ea typeface="+mn-ea"/>
                <a:cs typeface="+mn-cs"/>
              </a:rPr>
              <a:t>Under SGMA, land trusts face potential groundwater pumping limitations that pose a threat to existing land uses, as well as opportunities to advance a more secure water future in the face of climate change. This session will provide tools to help advocate for groundwater dependent ecosystems, and suggest strategies for unlocking funding and conservation opportunities under SGMA.</a:t>
            </a:r>
          </a:p>
          <a:p>
            <a:endParaRPr lang="en-US" dirty="0"/>
          </a:p>
        </p:txBody>
      </p:sp>
      <p:sp>
        <p:nvSpPr>
          <p:cNvPr id="4" name="Slide Number Placeholder 3"/>
          <p:cNvSpPr>
            <a:spLocks noGrp="1"/>
          </p:cNvSpPr>
          <p:nvPr>
            <p:ph type="sldNum" sz="quarter" idx="10"/>
          </p:nvPr>
        </p:nvSpPr>
        <p:spPr/>
        <p:txBody>
          <a:bodyPr/>
          <a:lstStyle/>
          <a:p>
            <a:fld id="{A511A45B-EF99-A343-A6D7-DAAA2CA9C81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602619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3AD4E5-9D03-EB41-91DD-B04C578F429A}" type="slidenum">
              <a:rPr lang="en-US" smtClean="0"/>
              <a:t>32</a:t>
            </a:fld>
            <a:endParaRPr lang="en-US"/>
          </a:p>
        </p:txBody>
      </p:sp>
    </p:spTree>
    <p:extLst>
      <p:ext uri="{BB962C8B-B14F-4D97-AF65-F5344CB8AC3E}">
        <p14:creationId xmlns:p14="http://schemas.microsoft.com/office/powerpoint/2010/main" val="238305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11A45B-EF99-A343-A6D7-DAAA2CA9C81F}" type="slidenum">
              <a:rPr lang="en-US" smtClean="0"/>
              <a:t>5</a:t>
            </a:fld>
            <a:endParaRPr lang="en-US"/>
          </a:p>
        </p:txBody>
      </p:sp>
    </p:spTree>
    <p:extLst>
      <p:ext uri="{BB962C8B-B14F-4D97-AF65-F5344CB8AC3E}">
        <p14:creationId xmlns:p14="http://schemas.microsoft.com/office/powerpoint/2010/main" val="933420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Times New Roman"/>
            </a:endParaRPr>
          </a:p>
        </p:txBody>
      </p:sp>
      <p:sp>
        <p:nvSpPr>
          <p:cNvPr id="4" name="Slide Number Placeholder 3"/>
          <p:cNvSpPr>
            <a:spLocks noGrp="1"/>
          </p:cNvSpPr>
          <p:nvPr>
            <p:ph type="sldNum" sz="quarter" idx="10"/>
          </p:nvPr>
        </p:nvSpPr>
        <p:spPr/>
        <p:txBody>
          <a:bodyPr/>
          <a:lstStyle/>
          <a:p>
            <a:fld id="{A40E0313-60B9-488D-AE8A-0D3BF3F0CD23}" type="slidenum">
              <a:rPr lang="en-US" smtClean="0"/>
              <a:t>6</a:t>
            </a:fld>
            <a:endParaRPr lang="en-US"/>
          </a:p>
        </p:txBody>
      </p:sp>
    </p:spTree>
    <p:extLst>
      <p:ext uri="{BB962C8B-B14F-4D97-AF65-F5344CB8AC3E}">
        <p14:creationId xmlns:p14="http://schemas.microsoft.com/office/powerpoint/2010/main" val="1967925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Times New Roman"/>
            </a:endParaRPr>
          </a:p>
        </p:txBody>
      </p:sp>
      <p:sp>
        <p:nvSpPr>
          <p:cNvPr id="4" name="Slide Number Placeholder 3"/>
          <p:cNvSpPr>
            <a:spLocks noGrp="1"/>
          </p:cNvSpPr>
          <p:nvPr>
            <p:ph type="sldNum" sz="quarter" idx="10"/>
          </p:nvPr>
        </p:nvSpPr>
        <p:spPr/>
        <p:txBody>
          <a:bodyPr/>
          <a:lstStyle/>
          <a:p>
            <a:fld id="{A40E0313-60B9-488D-AE8A-0D3BF3F0CD23}" type="slidenum">
              <a:rPr lang="en-US" smtClean="0"/>
              <a:t>7</a:t>
            </a:fld>
            <a:endParaRPr lang="en-US"/>
          </a:p>
        </p:txBody>
      </p:sp>
    </p:spTree>
    <p:extLst>
      <p:ext uri="{BB962C8B-B14F-4D97-AF65-F5344CB8AC3E}">
        <p14:creationId xmlns:p14="http://schemas.microsoft.com/office/powerpoint/2010/main" val="104267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On the SCR, one</a:t>
            </a:r>
            <a:r>
              <a:rPr lang="en-US" baseline="0" dirty="0"/>
              <a:t> of the big GDE’s is the riparian habitat found along the river</a:t>
            </a:r>
          </a:p>
          <a:p>
            <a:pPr marL="171450" indent="-171450">
              <a:buFont typeface="Arial"/>
              <a:buChar char="•"/>
            </a:pPr>
            <a:r>
              <a:rPr lang="en-US" baseline="0" dirty="0"/>
              <a:t>These are areas where vegetation remains green year-round, largely due to high </a:t>
            </a:r>
            <a:r>
              <a:rPr lang="en-US" baseline="0" dirty="0" err="1"/>
              <a:t>gw</a:t>
            </a:r>
            <a:r>
              <a:rPr lang="en-US" baseline="0" dirty="0"/>
              <a:t> levels</a:t>
            </a:r>
          </a:p>
          <a:p>
            <a:pPr marL="171450" indent="-171450">
              <a:buFont typeface="Arial"/>
              <a:buChar char="•"/>
            </a:pPr>
            <a:r>
              <a:rPr lang="en-US" baseline="0" dirty="0"/>
              <a:t>GW is not only important to GDEs – also important to </a:t>
            </a:r>
            <a:r>
              <a:rPr lang="en-US" baseline="0" dirty="0" err="1"/>
              <a:t>ppl</a:t>
            </a:r>
            <a:r>
              <a:rPr lang="en-US" baseline="0" dirty="0"/>
              <a:t>. In a normal year, 38%... 60%</a:t>
            </a:r>
          </a:p>
          <a:p>
            <a:pPr marL="171450" indent="-171450">
              <a:buFont typeface="Arial"/>
              <a:buChar char="•"/>
            </a:pPr>
            <a:r>
              <a:rPr lang="en-US" baseline="0" dirty="0"/>
              <a:t>15 sec (2 min 15 sec)</a:t>
            </a:r>
          </a:p>
          <a:p>
            <a:pPr marL="0" indent="0">
              <a:buFont typeface="Arial"/>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A40E0313-60B9-488D-AE8A-0D3BF3F0CD23}"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17659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 property TNC owns on the SCR – an area we bought b/c of the year0round habitat</a:t>
            </a:r>
          </a:p>
          <a:p>
            <a:pPr marL="171450" indent="-171450">
              <a:buFont typeface="Arial"/>
              <a:buChar char="•"/>
            </a:pPr>
            <a:r>
              <a:rPr lang="en-US" baseline="0" dirty="0"/>
              <a:t>Last summer, we discovered the trees and willows had died. When we investigated, we saw a significant drop in </a:t>
            </a:r>
            <a:r>
              <a:rPr lang="en-US" baseline="0" dirty="0" err="1"/>
              <a:t>gw</a:t>
            </a:r>
            <a:r>
              <a:rPr lang="en-US" baseline="0" dirty="0"/>
              <a:t> levels</a:t>
            </a:r>
          </a:p>
          <a:p>
            <a:pPr marL="171450" indent="-171450">
              <a:buFont typeface="Arial"/>
              <a:buChar char="•"/>
            </a:pPr>
            <a:r>
              <a:rPr lang="en-US" baseline="0" dirty="0"/>
              <a:t>This is what happens w/ </a:t>
            </a:r>
            <a:r>
              <a:rPr lang="en-US" baseline="0" dirty="0" err="1"/>
              <a:t>gw</a:t>
            </a:r>
            <a:r>
              <a:rPr lang="en-US" baseline="0" dirty="0"/>
              <a:t> changes too fast or too much for GDEs</a:t>
            </a:r>
          </a:p>
          <a:p>
            <a:pPr marL="171450" indent="-171450">
              <a:buFont typeface="Arial"/>
              <a:buChar char="•"/>
            </a:pPr>
            <a:r>
              <a:rPr lang="en-US" baseline="0" dirty="0"/>
              <a:t>And when you have 18 T&amp;E </a:t>
            </a:r>
            <a:r>
              <a:rPr lang="en-US" baseline="0" dirty="0" err="1"/>
              <a:t>spp</a:t>
            </a:r>
            <a:r>
              <a:rPr lang="en-US" baseline="0" dirty="0"/>
              <a:t>, impacts can be irreversible</a:t>
            </a:r>
          </a:p>
          <a:p>
            <a:pPr marL="171450" indent="-171450">
              <a:buFont typeface="Arial"/>
              <a:buChar char="•"/>
            </a:pPr>
            <a:r>
              <a:rPr lang="en-US" baseline="0" dirty="0"/>
              <a:t>(15 sec, 2.5 min)</a:t>
            </a:r>
            <a:endParaRPr lang="en-US" dirty="0"/>
          </a:p>
        </p:txBody>
      </p:sp>
      <p:sp>
        <p:nvSpPr>
          <p:cNvPr id="4" name="Slide Number Placeholder 3"/>
          <p:cNvSpPr>
            <a:spLocks noGrp="1"/>
          </p:cNvSpPr>
          <p:nvPr>
            <p:ph type="sldNum" sz="quarter" idx="10"/>
          </p:nvPr>
        </p:nvSpPr>
        <p:spPr/>
        <p:txBody>
          <a:bodyPr/>
          <a:lstStyle/>
          <a:p>
            <a:fld id="{A40E0313-60B9-488D-AE8A-0D3BF3F0CD23}"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83318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600" b="1" dirty="0">
                <a:solidFill>
                  <a:schemeClr val="bg1"/>
                </a:solidFill>
                <a:ea typeface="Georgia" charset="0"/>
                <a:cs typeface="Georgia" charset="0"/>
              </a:rPr>
              <a:t>Current Criteria for Rankings:</a:t>
            </a:r>
          </a:p>
          <a:p>
            <a:endParaRPr lang="en-US" sz="1200" b="1" dirty="0">
              <a:solidFill>
                <a:schemeClr val="bg1"/>
              </a:solidFill>
              <a:latin typeface="Georgia" charset="0"/>
              <a:ea typeface="Georgia" charset="0"/>
              <a:cs typeface="Georgia" charset="0"/>
            </a:endParaRPr>
          </a:p>
          <a:p>
            <a:pPr marL="342900" indent="-342900">
              <a:buFont typeface="+mj-lt"/>
              <a:buAutoNum type="arabicPeriod"/>
            </a:pPr>
            <a:r>
              <a:rPr lang="en-US" sz="1200" dirty="0">
                <a:solidFill>
                  <a:schemeClr val="bg1"/>
                </a:solidFill>
                <a:ea typeface="Georgia" charset="0"/>
                <a:cs typeface="Georgia" charset="0"/>
              </a:rPr>
              <a:t>Population</a:t>
            </a:r>
          </a:p>
          <a:p>
            <a:pPr marL="342900" indent="-342900">
              <a:buFont typeface="+mj-lt"/>
              <a:buAutoNum type="arabicPeriod"/>
            </a:pPr>
            <a:r>
              <a:rPr lang="en-US" sz="1200" dirty="0">
                <a:solidFill>
                  <a:schemeClr val="bg1"/>
                </a:solidFill>
                <a:ea typeface="Georgia" charset="0"/>
                <a:cs typeface="Georgia" charset="0"/>
              </a:rPr>
              <a:t>Population growth</a:t>
            </a:r>
          </a:p>
          <a:p>
            <a:pPr marL="342900" indent="-342900">
              <a:buFont typeface="+mj-lt"/>
              <a:buAutoNum type="arabicPeriod"/>
            </a:pPr>
            <a:r>
              <a:rPr lang="en-US" sz="1200" dirty="0">
                <a:solidFill>
                  <a:schemeClr val="bg1"/>
                </a:solidFill>
                <a:ea typeface="Georgia" charset="0"/>
                <a:cs typeface="Georgia" charset="0"/>
              </a:rPr>
              <a:t>Public supply wells</a:t>
            </a:r>
          </a:p>
          <a:p>
            <a:pPr marL="342900" indent="-342900">
              <a:buFont typeface="+mj-lt"/>
              <a:buAutoNum type="arabicPeriod"/>
            </a:pPr>
            <a:r>
              <a:rPr lang="en-US" sz="1200" dirty="0">
                <a:solidFill>
                  <a:schemeClr val="bg1"/>
                </a:solidFill>
                <a:ea typeface="Georgia" charset="0"/>
                <a:cs typeface="Georgia" charset="0"/>
              </a:rPr>
              <a:t>Total wells</a:t>
            </a:r>
          </a:p>
          <a:p>
            <a:pPr marL="342900" indent="-342900">
              <a:buFont typeface="+mj-lt"/>
              <a:buAutoNum type="arabicPeriod"/>
            </a:pPr>
            <a:r>
              <a:rPr lang="en-US" sz="1200" dirty="0">
                <a:solidFill>
                  <a:schemeClr val="bg1"/>
                </a:solidFill>
                <a:ea typeface="Georgia" charset="0"/>
                <a:cs typeface="Georgia" charset="0"/>
              </a:rPr>
              <a:t>Irrigated acreage</a:t>
            </a:r>
          </a:p>
          <a:p>
            <a:pPr marL="342900" indent="-342900">
              <a:buFont typeface="+mj-lt"/>
              <a:buAutoNum type="arabicPeriod"/>
            </a:pPr>
            <a:r>
              <a:rPr lang="en-US" sz="1200" dirty="0">
                <a:solidFill>
                  <a:schemeClr val="bg1"/>
                </a:solidFill>
                <a:ea typeface="Georgia" charset="0"/>
                <a:cs typeface="Georgia" charset="0"/>
              </a:rPr>
              <a:t>Reliance on groundwater as primary source</a:t>
            </a:r>
          </a:p>
          <a:p>
            <a:pPr marL="342900" indent="-342900">
              <a:buFont typeface="+mj-lt"/>
              <a:buAutoNum type="arabicPeriod"/>
            </a:pPr>
            <a:r>
              <a:rPr lang="en-US" sz="1200" dirty="0">
                <a:solidFill>
                  <a:schemeClr val="bg1"/>
                </a:solidFill>
                <a:ea typeface="Georgia" charset="0"/>
                <a:cs typeface="Georgia" charset="0"/>
              </a:rPr>
              <a:t>Impacts on the groundwater (overdraft, subsidence, saline intrusion, quality)</a:t>
            </a:r>
          </a:p>
          <a:p>
            <a:pPr marL="342900" indent="-342900">
              <a:buFont typeface="+mj-lt"/>
              <a:buAutoNum type="arabicPeriod"/>
            </a:pPr>
            <a:r>
              <a:rPr lang="en-US" sz="1200" dirty="0">
                <a:solidFill>
                  <a:schemeClr val="bg1"/>
                </a:solidFill>
                <a:ea typeface="Georgia" charset="0"/>
                <a:cs typeface="Georgia" charset="0"/>
              </a:rPr>
              <a:t>Other information, per DWR</a:t>
            </a:r>
          </a:p>
          <a:p>
            <a:endParaRPr lang="en-US" sz="1200" dirty="0">
              <a:latin typeface="Georgia" charset="0"/>
              <a:ea typeface="Georgia" charset="0"/>
              <a:cs typeface="Georgia" charset="0"/>
            </a:endParaRPr>
          </a:p>
          <a:p>
            <a:r>
              <a:rPr lang="en-US" sz="1200" dirty="0">
                <a:solidFill>
                  <a:schemeClr val="bg1"/>
                </a:solidFill>
                <a:ea typeface="Georgia" charset="0"/>
                <a:cs typeface="Georgia" charset="0"/>
              </a:rPr>
              <a:t>And Coming Soon</a:t>
            </a:r>
            <a:r>
              <a:rPr lang="is-IS" sz="1200" dirty="0">
                <a:solidFill>
                  <a:schemeClr val="bg1"/>
                </a:solidFill>
                <a:ea typeface="Georgia" charset="0"/>
                <a:cs typeface="Georgia" charset="0"/>
              </a:rPr>
              <a:t>…</a:t>
            </a:r>
            <a:endParaRPr lang="en-US" sz="1200" dirty="0">
              <a:solidFill>
                <a:schemeClr val="bg1"/>
              </a:solidFill>
              <a:ea typeface="Georgia" charset="0"/>
              <a:cs typeface="Georgia" charset="0"/>
            </a:endParaRPr>
          </a:p>
          <a:p>
            <a:r>
              <a:rPr lang="en-US" sz="1200" dirty="0">
                <a:solidFill>
                  <a:schemeClr val="bg1"/>
                </a:solidFill>
                <a:ea typeface="Georgia" charset="0"/>
                <a:cs typeface="Georgia" charset="0"/>
              </a:rPr>
              <a:t>9.   “adverse impacts on local habitat and local </a:t>
            </a:r>
            <a:r>
              <a:rPr lang="en-US" sz="1200" dirty="0" err="1">
                <a:solidFill>
                  <a:schemeClr val="bg1"/>
                </a:solidFill>
                <a:ea typeface="Georgia" charset="0"/>
                <a:cs typeface="Georgia" charset="0"/>
              </a:rPr>
              <a:t>streamflows</a:t>
            </a:r>
            <a:r>
              <a:rPr lang="en-US" sz="1200" dirty="0">
                <a:solidFill>
                  <a:schemeClr val="bg1"/>
                </a:solidFill>
                <a:ea typeface="Georgia" charset="0"/>
                <a:cs typeface="Georgia" charset="0"/>
              </a:rPr>
              <a:t>” (Water Code §10933(b)(8))</a:t>
            </a:r>
            <a:endParaRPr lang="en-US" spc="147" dirty="0">
              <a:solidFill>
                <a:schemeClr val="bg1"/>
              </a:solidFill>
              <a:ea typeface="Georgia" charset="0"/>
              <a:cs typeface="Georgia" charset="0"/>
            </a:endParaRPr>
          </a:p>
          <a:p>
            <a:endParaRPr lang="en-US" dirty="0"/>
          </a:p>
        </p:txBody>
      </p:sp>
      <p:sp>
        <p:nvSpPr>
          <p:cNvPr id="4" name="Slide Number Placeholder 3"/>
          <p:cNvSpPr>
            <a:spLocks noGrp="1"/>
          </p:cNvSpPr>
          <p:nvPr>
            <p:ph type="sldNum" sz="quarter" idx="10"/>
          </p:nvPr>
        </p:nvSpPr>
        <p:spPr/>
        <p:txBody>
          <a:bodyPr/>
          <a:lstStyle/>
          <a:p>
            <a:fld id="{7B3AD4E5-9D03-EB41-91DD-B04C578F429A}" type="slidenum">
              <a:rPr lang="en-US" smtClean="0"/>
              <a:t>16</a:t>
            </a:fld>
            <a:endParaRPr lang="en-US"/>
          </a:p>
        </p:txBody>
      </p:sp>
    </p:spTree>
    <p:extLst>
      <p:ext uri="{BB962C8B-B14F-4D97-AF65-F5344CB8AC3E}">
        <p14:creationId xmlns:p14="http://schemas.microsoft.com/office/powerpoint/2010/main" val="186135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11A45B-EF99-A343-A6D7-DAAA2CA9C81F}"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68596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11A45B-EF99-A343-A6D7-DAAA2CA9C81F}" type="slidenum">
              <a:rPr lang="en-US" smtClean="0"/>
              <a:t>19</a:t>
            </a:fld>
            <a:endParaRPr lang="en-US"/>
          </a:p>
        </p:txBody>
      </p:sp>
    </p:spTree>
    <p:extLst>
      <p:ext uri="{BB962C8B-B14F-4D97-AF65-F5344CB8AC3E}">
        <p14:creationId xmlns:p14="http://schemas.microsoft.com/office/powerpoint/2010/main" val="3121292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4.jpeg"/><Relationship Id="rId5" Type="http://schemas.microsoft.com/office/2007/relationships/hdphoto" Target="../media/hdphoto2.wdp"/><Relationship Id="rId4"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7.jpeg"/><Relationship Id="rId5" Type="http://schemas.microsoft.com/office/2007/relationships/hdphoto" Target="../media/hdphoto5.wdp"/><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4.jpeg"/><Relationship Id="rId5" Type="http://schemas.microsoft.com/office/2007/relationships/hdphoto" Target="../media/hdphoto2.wdp"/><Relationship Id="rId4" Type="http://schemas.openxmlformats.org/officeDocument/2006/relationships/image" Target="../media/image3.jpeg"/></Relationships>
</file>

<file path=ppt/slideLayouts/_rels/slideLayout31.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7.jpeg"/><Relationship Id="rId5" Type="http://schemas.microsoft.com/office/2007/relationships/hdphoto" Target="../media/hdphoto5.wdp"/><Relationship Id="rId4" Type="http://schemas.openxmlformats.org/officeDocument/2006/relationships/image" Target="../media/image6.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4.jpeg"/><Relationship Id="rId5" Type="http://schemas.microsoft.com/office/2007/relationships/hdphoto" Target="../media/hdphoto2.wdp"/><Relationship Id="rId4"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7.jpeg"/><Relationship Id="rId5" Type="http://schemas.microsoft.com/office/2007/relationships/hdphoto" Target="../media/hdphoto5.wdp"/><Relationship Id="rId4"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4974773"/>
            <a:ext cx="9144000" cy="1883228"/>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2" name="Title 1"/>
          <p:cNvSpPr>
            <a:spLocks noGrp="1"/>
          </p:cNvSpPr>
          <p:nvPr>
            <p:ph type="ctrTitle"/>
          </p:nvPr>
        </p:nvSpPr>
        <p:spPr>
          <a:xfrm>
            <a:off x="1143001" y="438424"/>
            <a:ext cx="6858000" cy="2387600"/>
          </a:xfrm>
        </p:spPr>
        <p:txBody>
          <a:bodyPr anchor="b">
            <a:normAutofit/>
          </a:bodyPr>
          <a:lstStyle>
            <a:lvl1pPr algn="ctr">
              <a:defRPr sz="2058" b="0" i="0">
                <a:solidFill>
                  <a:schemeClr val="bg1"/>
                </a:solidFill>
                <a:latin typeface="Georgia" charset="0"/>
                <a:ea typeface="Georgia" charset="0"/>
                <a:cs typeface="Georgia" charset="0"/>
              </a:defRPr>
            </a:lvl1pPr>
          </a:lstStyle>
          <a:p>
            <a:r>
              <a:rPr lang="en-US" dirty="0"/>
              <a:t>Click to edit Master title style</a:t>
            </a:r>
          </a:p>
        </p:txBody>
      </p:sp>
      <p:sp>
        <p:nvSpPr>
          <p:cNvPr id="3" name="Subtitle 2"/>
          <p:cNvSpPr>
            <a:spLocks noGrp="1"/>
          </p:cNvSpPr>
          <p:nvPr>
            <p:ph type="subTitle" idx="1" hasCustomPrompt="1"/>
          </p:nvPr>
        </p:nvSpPr>
        <p:spPr>
          <a:xfrm>
            <a:off x="1143001" y="2962549"/>
            <a:ext cx="6858000" cy="1655762"/>
          </a:xfrm>
        </p:spPr>
        <p:txBody>
          <a:bodyPr>
            <a:normAutofit/>
          </a:bodyPr>
          <a:lstStyle>
            <a:lvl1pPr marL="0" indent="0" algn="ctr">
              <a:buNone/>
              <a:defRPr sz="1177" spc="147" baseline="0">
                <a:solidFill>
                  <a:schemeClr val="bg1"/>
                </a:solidFill>
                <a:latin typeface="Arial" charset="0"/>
                <a:ea typeface="Arial" charset="0"/>
                <a:cs typeface="Arial" charset="0"/>
              </a:defRPr>
            </a:lvl1pPr>
            <a:lvl2pPr marL="336133" indent="0" algn="ctr">
              <a:buNone/>
              <a:defRPr sz="1470"/>
            </a:lvl2pPr>
            <a:lvl3pPr marL="672264" indent="0" algn="ctr">
              <a:buNone/>
              <a:defRPr sz="1323"/>
            </a:lvl3pPr>
            <a:lvl4pPr marL="1008397" indent="0" algn="ctr">
              <a:buNone/>
              <a:defRPr sz="1177"/>
            </a:lvl4pPr>
            <a:lvl5pPr marL="1344529" indent="0" algn="ctr">
              <a:buNone/>
              <a:defRPr sz="1177"/>
            </a:lvl5pPr>
            <a:lvl6pPr marL="1680661" indent="0" algn="ctr">
              <a:buNone/>
              <a:defRPr sz="1177"/>
            </a:lvl6pPr>
            <a:lvl7pPr marL="2016794" indent="0" algn="ctr">
              <a:buNone/>
              <a:defRPr sz="1177"/>
            </a:lvl7pPr>
            <a:lvl8pPr marL="2352926" indent="0" algn="ctr">
              <a:buNone/>
              <a:defRPr sz="1177"/>
            </a:lvl8pPr>
            <a:lvl9pPr marL="2689058" indent="0" algn="ctr">
              <a:buNone/>
              <a:defRPr sz="1177"/>
            </a:lvl9pPr>
          </a:lstStyle>
          <a:p>
            <a:r>
              <a:rPr lang="en-US" dirty="0"/>
              <a:t>CLICK TO EDIT MASTER SUBTITLE STYLE</a:t>
            </a:r>
          </a:p>
        </p:txBody>
      </p:sp>
      <p:pic>
        <p:nvPicPr>
          <p:cNvPr id="12" name="Picture 11"/>
          <p:cNvPicPr>
            <a:picLocks noChangeAspect="1"/>
          </p:cNvPicPr>
          <p:nvPr userDrawn="1"/>
        </p:nvPicPr>
        <p:blipFill>
          <a:blip r:embed="rId2"/>
          <a:stretch>
            <a:fillRect/>
          </a:stretch>
        </p:blipFill>
        <p:spPr>
          <a:xfrm>
            <a:off x="523460" y="5629506"/>
            <a:ext cx="1265928" cy="640240"/>
          </a:xfrm>
          <a:prstGeom prst="rect">
            <a:avLst/>
          </a:prstGeom>
        </p:spPr>
      </p:pic>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p:cNvSpPr/>
          <p:nvPr userDrawn="1"/>
        </p:nvSpPr>
        <p:spPr>
          <a:xfrm>
            <a:off x="0" y="2"/>
            <a:ext cx="9144000" cy="6857999"/>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4974773"/>
            <a:ext cx="9144000" cy="1883228"/>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2" name="Title 1"/>
          <p:cNvSpPr>
            <a:spLocks noGrp="1"/>
          </p:cNvSpPr>
          <p:nvPr>
            <p:ph type="ctrTitle"/>
          </p:nvPr>
        </p:nvSpPr>
        <p:spPr>
          <a:xfrm>
            <a:off x="1143001" y="438424"/>
            <a:ext cx="6858000" cy="2387600"/>
          </a:xfrm>
        </p:spPr>
        <p:txBody>
          <a:bodyPr anchor="b">
            <a:normAutofit/>
          </a:bodyPr>
          <a:lstStyle>
            <a:lvl1pPr algn="ctr">
              <a:defRPr sz="2058" b="0" i="0">
                <a:solidFill>
                  <a:schemeClr val="bg1"/>
                </a:solidFill>
                <a:latin typeface="Georgia" charset="0"/>
                <a:ea typeface="Georgia" charset="0"/>
                <a:cs typeface="Georgia" charset="0"/>
              </a:defRPr>
            </a:lvl1pPr>
          </a:lstStyle>
          <a:p>
            <a:r>
              <a:rPr lang="en-US" dirty="0"/>
              <a:t>Click to edit Master title style</a:t>
            </a:r>
          </a:p>
        </p:txBody>
      </p:sp>
      <p:sp>
        <p:nvSpPr>
          <p:cNvPr id="3" name="Subtitle 2"/>
          <p:cNvSpPr>
            <a:spLocks noGrp="1"/>
          </p:cNvSpPr>
          <p:nvPr>
            <p:ph type="subTitle" idx="1" hasCustomPrompt="1"/>
          </p:nvPr>
        </p:nvSpPr>
        <p:spPr>
          <a:xfrm>
            <a:off x="1143001" y="2962549"/>
            <a:ext cx="6858000" cy="1655762"/>
          </a:xfrm>
        </p:spPr>
        <p:txBody>
          <a:bodyPr>
            <a:normAutofit/>
          </a:bodyPr>
          <a:lstStyle>
            <a:lvl1pPr marL="0" indent="0" algn="ctr">
              <a:buNone/>
              <a:defRPr sz="1177" spc="147" baseline="0">
                <a:solidFill>
                  <a:schemeClr val="bg1"/>
                </a:solidFill>
                <a:latin typeface="Arial" charset="0"/>
                <a:ea typeface="Arial" charset="0"/>
                <a:cs typeface="Arial" charset="0"/>
              </a:defRPr>
            </a:lvl1pPr>
            <a:lvl2pPr marL="336133" indent="0" algn="ctr">
              <a:buNone/>
              <a:defRPr sz="1470"/>
            </a:lvl2pPr>
            <a:lvl3pPr marL="672264" indent="0" algn="ctr">
              <a:buNone/>
              <a:defRPr sz="1323"/>
            </a:lvl3pPr>
            <a:lvl4pPr marL="1008397" indent="0" algn="ctr">
              <a:buNone/>
              <a:defRPr sz="1177"/>
            </a:lvl4pPr>
            <a:lvl5pPr marL="1344529" indent="0" algn="ctr">
              <a:buNone/>
              <a:defRPr sz="1177"/>
            </a:lvl5pPr>
            <a:lvl6pPr marL="1680661" indent="0" algn="ctr">
              <a:buNone/>
              <a:defRPr sz="1177"/>
            </a:lvl6pPr>
            <a:lvl7pPr marL="2016794" indent="0" algn="ctr">
              <a:buNone/>
              <a:defRPr sz="1177"/>
            </a:lvl7pPr>
            <a:lvl8pPr marL="2352926" indent="0" algn="ctr">
              <a:buNone/>
              <a:defRPr sz="1177"/>
            </a:lvl8pPr>
            <a:lvl9pPr marL="2689058" indent="0" algn="ctr">
              <a:buNone/>
              <a:defRPr sz="1177"/>
            </a:lvl9pPr>
          </a:lstStyle>
          <a:p>
            <a:r>
              <a:rPr lang="en-US" dirty="0"/>
              <a:t>CLICK TO EDIT MASTER SUBTITLE STYLE</a:t>
            </a:r>
          </a:p>
        </p:txBody>
      </p:sp>
      <p:pic>
        <p:nvPicPr>
          <p:cNvPr id="12" name="Picture 11"/>
          <p:cNvPicPr>
            <a:picLocks noChangeAspect="1"/>
          </p:cNvPicPr>
          <p:nvPr userDrawn="1"/>
        </p:nvPicPr>
        <p:blipFill>
          <a:blip r:embed="rId2"/>
          <a:stretch>
            <a:fillRect/>
          </a:stretch>
        </p:blipFill>
        <p:spPr>
          <a:xfrm>
            <a:off x="523460" y="5629506"/>
            <a:ext cx="1265928" cy="640240"/>
          </a:xfrm>
          <a:prstGeom prst="rect">
            <a:avLst/>
          </a:prstGeom>
        </p:spPr>
      </p:pic>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1"/>
            <a:ext cx="9144000" cy="1282148"/>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2" name="Title 1"/>
          <p:cNvSpPr>
            <a:spLocks noGrp="1"/>
          </p:cNvSpPr>
          <p:nvPr>
            <p:ph type="title" hasCustomPrompt="1"/>
          </p:nvPr>
        </p:nvSpPr>
        <p:spPr>
          <a:xfrm>
            <a:off x="628650" y="1"/>
            <a:ext cx="7886700" cy="1282148"/>
          </a:xfrm>
        </p:spPr>
        <p:txBody>
          <a:bodyPr>
            <a:normAutofit/>
          </a:bodyPr>
          <a:lstStyle>
            <a:lvl1pPr algn="l">
              <a:defRPr sz="1177" b="0" i="0" spc="147" baseline="0">
                <a:solidFill>
                  <a:schemeClr val="bg1"/>
                </a:solidFill>
                <a:latin typeface="Verdana" charset="0"/>
                <a:ea typeface="Verdana" charset="0"/>
                <a:cs typeface="Verdana" charset="0"/>
              </a:defRPr>
            </a:lvl1pPr>
          </a:lstStyle>
          <a:p>
            <a:r>
              <a:rPr lang="en-US" dirty="0"/>
              <a:t>CLICK TO EDIT MASTER TITLE STYLE</a:t>
            </a:r>
          </a:p>
        </p:txBody>
      </p:sp>
      <p:sp>
        <p:nvSpPr>
          <p:cNvPr id="3" name="Content Placeholder 2"/>
          <p:cNvSpPr>
            <a:spLocks noGrp="1"/>
          </p:cNvSpPr>
          <p:nvPr>
            <p:ph idx="1"/>
          </p:nvPr>
        </p:nvSpPr>
        <p:spPr>
          <a:xfrm>
            <a:off x="628650" y="2366683"/>
            <a:ext cx="7886700" cy="3269225"/>
          </a:xfrm>
        </p:spPr>
        <p:txBody>
          <a:bodyPr/>
          <a:lstStyle>
            <a:lvl1pPr>
              <a:defRPr>
                <a:solidFill>
                  <a:srgbClr val="465C7B"/>
                </a:solidFill>
                <a:latin typeface="Georgia" charset="0"/>
                <a:ea typeface="Georgia" charset="0"/>
                <a:cs typeface="Georgia" charset="0"/>
              </a:defRPr>
            </a:lvl1pPr>
            <a:lvl2pPr>
              <a:defRPr>
                <a:solidFill>
                  <a:srgbClr val="465C7B"/>
                </a:solidFill>
                <a:latin typeface="Georgia" charset="0"/>
                <a:ea typeface="Georgia" charset="0"/>
                <a:cs typeface="Georgia" charset="0"/>
              </a:defRPr>
            </a:lvl2pPr>
            <a:lvl3pPr>
              <a:defRPr>
                <a:solidFill>
                  <a:srgbClr val="465C7B"/>
                </a:solidFill>
                <a:latin typeface="Georgia" charset="0"/>
                <a:ea typeface="Georgia" charset="0"/>
                <a:cs typeface="Georgia" charset="0"/>
              </a:defRPr>
            </a:lvl3pPr>
            <a:lvl4pPr>
              <a:defRPr>
                <a:solidFill>
                  <a:srgbClr val="465C7B"/>
                </a:solidFill>
                <a:latin typeface="Georgia" charset="0"/>
                <a:ea typeface="Georgia" charset="0"/>
                <a:cs typeface="Georgia" charset="0"/>
              </a:defRPr>
            </a:lvl4pPr>
            <a:lvl5pPr>
              <a:defRPr>
                <a:solidFill>
                  <a:srgbClr val="465C7B"/>
                </a:solidFill>
                <a:latin typeface="Georgia" charset="0"/>
                <a:ea typeface="Georgia" charset="0"/>
                <a:cs typeface="Georgi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p:cNvSpPr/>
          <p:nvPr userDrawn="1"/>
        </p:nvSpPr>
        <p:spPr>
          <a:xfrm>
            <a:off x="0" y="1"/>
            <a:ext cx="9144000" cy="1282148"/>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2" name="Title 1"/>
          <p:cNvSpPr>
            <a:spLocks noGrp="1"/>
          </p:cNvSpPr>
          <p:nvPr>
            <p:ph type="title" hasCustomPrompt="1"/>
          </p:nvPr>
        </p:nvSpPr>
        <p:spPr>
          <a:xfrm>
            <a:off x="628650" y="1"/>
            <a:ext cx="7886700" cy="1282148"/>
          </a:xfrm>
        </p:spPr>
        <p:txBody>
          <a:bodyPr>
            <a:normAutofit/>
          </a:bodyPr>
          <a:lstStyle>
            <a:lvl1pPr algn="l">
              <a:defRPr sz="1177" b="0" i="0" spc="147" baseline="0">
                <a:solidFill>
                  <a:schemeClr val="bg1"/>
                </a:solidFill>
                <a:latin typeface="Verdana" charset="0"/>
                <a:ea typeface="Verdana" charset="0"/>
                <a:cs typeface="Verdana" charset="0"/>
              </a:defRPr>
            </a:lvl1pPr>
          </a:lstStyle>
          <a:p>
            <a:r>
              <a:rPr lang="en-US" dirty="0"/>
              <a:t>CLICK TO EDIT MASTER TITLE STYLE</a:t>
            </a:r>
          </a:p>
        </p:txBody>
      </p:sp>
      <p:sp>
        <p:nvSpPr>
          <p:cNvPr id="3" name="Content Placeholder 2"/>
          <p:cNvSpPr>
            <a:spLocks noGrp="1"/>
          </p:cNvSpPr>
          <p:nvPr>
            <p:ph idx="1"/>
          </p:nvPr>
        </p:nvSpPr>
        <p:spPr>
          <a:xfrm>
            <a:off x="628650" y="2397679"/>
            <a:ext cx="3486150" cy="3269225"/>
          </a:xfrm>
        </p:spPr>
        <p:txBody>
          <a:bodyPr/>
          <a:lstStyle>
            <a:lvl1pPr>
              <a:defRPr>
                <a:solidFill>
                  <a:srgbClr val="465C7B"/>
                </a:solidFill>
                <a:latin typeface="Georgia" charset="0"/>
                <a:ea typeface="Georgia" charset="0"/>
                <a:cs typeface="Georgia" charset="0"/>
              </a:defRPr>
            </a:lvl1pPr>
            <a:lvl2pPr>
              <a:defRPr>
                <a:solidFill>
                  <a:srgbClr val="465C7B"/>
                </a:solidFill>
                <a:latin typeface="Georgia" charset="0"/>
                <a:ea typeface="Georgia" charset="0"/>
                <a:cs typeface="Georgia" charset="0"/>
              </a:defRPr>
            </a:lvl2pPr>
            <a:lvl3pPr>
              <a:defRPr>
                <a:solidFill>
                  <a:srgbClr val="465C7B"/>
                </a:solidFill>
                <a:latin typeface="Georgia" charset="0"/>
                <a:ea typeface="Georgia" charset="0"/>
                <a:cs typeface="Georgia" charset="0"/>
              </a:defRPr>
            </a:lvl3pPr>
            <a:lvl4pPr>
              <a:defRPr>
                <a:solidFill>
                  <a:srgbClr val="465C7B"/>
                </a:solidFill>
                <a:latin typeface="Georgia" charset="0"/>
                <a:ea typeface="Georgia" charset="0"/>
                <a:cs typeface="Georgia" charset="0"/>
              </a:defRPr>
            </a:lvl4pPr>
            <a:lvl5pPr>
              <a:defRPr>
                <a:solidFill>
                  <a:srgbClr val="465C7B"/>
                </a:solidFill>
                <a:latin typeface="Georgia" charset="0"/>
                <a:ea typeface="Georgia" charset="0"/>
                <a:cs typeface="Georgi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4307682" y="1295400"/>
            <a:ext cx="4836319" cy="556259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6" name="Rectangle 5"/>
          <p:cNvSpPr/>
          <p:nvPr userDrawn="1"/>
        </p:nvSpPr>
        <p:spPr>
          <a:xfrm>
            <a:off x="1" y="1282149"/>
            <a:ext cx="9144000" cy="55758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7" name="Rectangle 6"/>
          <p:cNvSpPr/>
          <p:nvPr userDrawn="1"/>
        </p:nvSpPr>
        <p:spPr>
          <a:xfrm>
            <a:off x="0" y="1"/>
            <a:ext cx="9144000" cy="1282148"/>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2" name="Title 1"/>
          <p:cNvSpPr>
            <a:spLocks noGrp="1"/>
          </p:cNvSpPr>
          <p:nvPr>
            <p:ph type="title" hasCustomPrompt="1"/>
          </p:nvPr>
        </p:nvSpPr>
        <p:spPr>
          <a:xfrm>
            <a:off x="628650" y="1"/>
            <a:ext cx="7886700" cy="1282148"/>
          </a:xfrm>
        </p:spPr>
        <p:txBody>
          <a:bodyPr>
            <a:normAutofit/>
          </a:bodyPr>
          <a:lstStyle>
            <a:lvl1pPr algn="l">
              <a:defRPr sz="1177" b="0" i="0" spc="147" baseline="0">
                <a:solidFill>
                  <a:schemeClr val="bg1"/>
                </a:solidFill>
                <a:latin typeface="Verdana" charset="0"/>
                <a:ea typeface="Verdana" charset="0"/>
                <a:cs typeface="Verdana" charset="0"/>
              </a:defRPr>
            </a:lvl1pPr>
          </a:lstStyle>
          <a:p>
            <a:r>
              <a:rPr lang="en-US" dirty="0"/>
              <a:t>CLICK TO EDIT MASTER TITLE STYLE</a:t>
            </a:r>
          </a:p>
        </p:txBody>
      </p:sp>
      <p:sp>
        <p:nvSpPr>
          <p:cNvPr id="3" name="Content Placeholder 2"/>
          <p:cNvSpPr>
            <a:spLocks noGrp="1"/>
          </p:cNvSpPr>
          <p:nvPr>
            <p:ph idx="1"/>
          </p:nvPr>
        </p:nvSpPr>
        <p:spPr>
          <a:xfrm>
            <a:off x="628650" y="1584880"/>
            <a:ext cx="3486150" cy="490663"/>
          </a:xfrm>
        </p:spPr>
        <p:txBody>
          <a:bodyPr/>
          <a:lstStyle>
            <a:lvl1pPr marL="0" indent="0">
              <a:buNone/>
              <a:defRPr>
                <a:solidFill>
                  <a:srgbClr val="465C7B"/>
                </a:solidFill>
                <a:latin typeface="Georgia" charset="0"/>
                <a:ea typeface="Georgia" charset="0"/>
                <a:cs typeface="Georgia" charset="0"/>
              </a:defRPr>
            </a:lvl1pPr>
            <a:lvl2pPr>
              <a:defRPr>
                <a:solidFill>
                  <a:schemeClr val="tx1">
                    <a:lumMod val="65000"/>
                    <a:lumOff val="35000"/>
                  </a:schemeClr>
                </a:solidFill>
                <a:latin typeface="Georgia" charset="0"/>
                <a:ea typeface="Georgia" charset="0"/>
                <a:cs typeface="Georgia" charset="0"/>
              </a:defRPr>
            </a:lvl2pPr>
            <a:lvl3pPr>
              <a:defRPr>
                <a:solidFill>
                  <a:schemeClr val="tx1">
                    <a:lumMod val="65000"/>
                    <a:lumOff val="35000"/>
                  </a:schemeClr>
                </a:solidFill>
                <a:latin typeface="Georgia" charset="0"/>
                <a:ea typeface="Georgia" charset="0"/>
                <a:cs typeface="Georgia" charset="0"/>
              </a:defRPr>
            </a:lvl3pPr>
            <a:lvl4pPr>
              <a:defRPr>
                <a:solidFill>
                  <a:schemeClr val="tx1">
                    <a:lumMod val="65000"/>
                    <a:lumOff val="35000"/>
                  </a:schemeClr>
                </a:solidFill>
                <a:latin typeface="Georgia" charset="0"/>
                <a:ea typeface="Georgia" charset="0"/>
                <a:cs typeface="Georgia" charset="0"/>
              </a:defRPr>
            </a:lvl4pPr>
            <a:lvl5pPr>
              <a:defRPr>
                <a:solidFill>
                  <a:schemeClr val="tx1">
                    <a:lumMod val="65000"/>
                    <a:lumOff val="35000"/>
                  </a:schemeClr>
                </a:solidFill>
                <a:latin typeface="Georgia" charset="0"/>
                <a:ea typeface="Georgia" charset="0"/>
                <a:cs typeface="Georgia" charset="0"/>
              </a:defRPr>
            </a:lvl5pPr>
          </a:lstStyle>
          <a:p>
            <a:pPr lvl="0"/>
            <a:r>
              <a:rPr lang="en-US" dirty="0"/>
              <a:t>Click to edit Master text</a:t>
            </a: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6" name="Rectangle 5"/>
          <p:cNvSpPr/>
          <p:nvPr userDrawn="1"/>
        </p:nvSpPr>
        <p:spPr>
          <a:xfrm>
            <a:off x="1" y="1282149"/>
            <a:ext cx="4571999" cy="55758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7" name="Rectangle 6"/>
          <p:cNvSpPr/>
          <p:nvPr userDrawn="1"/>
        </p:nvSpPr>
        <p:spPr>
          <a:xfrm>
            <a:off x="0" y="1"/>
            <a:ext cx="9144000" cy="1282148"/>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2" name="Title 1"/>
          <p:cNvSpPr>
            <a:spLocks noGrp="1"/>
          </p:cNvSpPr>
          <p:nvPr>
            <p:ph type="title" hasCustomPrompt="1"/>
          </p:nvPr>
        </p:nvSpPr>
        <p:spPr>
          <a:xfrm>
            <a:off x="628650" y="1"/>
            <a:ext cx="7886700" cy="1282148"/>
          </a:xfrm>
        </p:spPr>
        <p:txBody>
          <a:bodyPr>
            <a:normAutofit/>
          </a:bodyPr>
          <a:lstStyle>
            <a:lvl1pPr algn="l">
              <a:defRPr sz="1177" b="0" i="0" spc="147" baseline="0">
                <a:solidFill>
                  <a:schemeClr val="bg1"/>
                </a:solidFill>
                <a:latin typeface="Verdana" charset="0"/>
                <a:ea typeface="Verdana" charset="0"/>
                <a:cs typeface="Verdana" charset="0"/>
              </a:defRPr>
            </a:lvl1pPr>
          </a:lstStyle>
          <a:p>
            <a:r>
              <a:rPr lang="en-US" dirty="0"/>
              <a:t>CLICK TO EDIT MASTER TITLE STYLE</a:t>
            </a:r>
          </a:p>
        </p:txBody>
      </p:sp>
      <p:sp>
        <p:nvSpPr>
          <p:cNvPr id="3" name="Content Placeholder 2"/>
          <p:cNvSpPr>
            <a:spLocks noGrp="1"/>
          </p:cNvSpPr>
          <p:nvPr>
            <p:ph idx="1"/>
          </p:nvPr>
        </p:nvSpPr>
        <p:spPr>
          <a:xfrm>
            <a:off x="5180479" y="2606856"/>
            <a:ext cx="3486150" cy="2476132"/>
          </a:xfrm>
        </p:spPr>
        <p:txBody>
          <a:bodyPr/>
          <a:lstStyle>
            <a:lvl1pPr marL="0" indent="0">
              <a:buNone/>
              <a:defRPr>
                <a:solidFill>
                  <a:srgbClr val="465C7B"/>
                </a:solidFill>
                <a:latin typeface="Georgia" charset="0"/>
                <a:ea typeface="Georgia" charset="0"/>
                <a:cs typeface="Georgia" charset="0"/>
              </a:defRPr>
            </a:lvl1pPr>
            <a:lvl2pPr>
              <a:defRPr>
                <a:solidFill>
                  <a:schemeClr val="tx1">
                    <a:lumMod val="65000"/>
                    <a:lumOff val="35000"/>
                  </a:schemeClr>
                </a:solidFill>
                <a:latin typeface="Georgia" charset="0"/>
                <a:ea typeface="Georgia" charset="0"/>
                <a:cs typeface="Georgia" charset="0"/>
              </a:defRPr>
            </a:lvl2pPr>
            <a:lvl3pPr>
              <a:defRPr>
                <a:solidFill>
                  <a:schemeClr val="tx1">
                    <a:lumMod val="65000"/>
                    <a:lumOff val="35000"/>
                  </a:schemeClr>
                </a:solidFill>
                <a:latin typeface="Georgia" charset="0"/>
                <a:ea typeface="Georgia" charset="0"/>
                <a:cs typeface="Georgia" charset="0"/>
              </a:defRPr>
            </a:lvl3pPr>
            <a:lvl4pPr>
              <a:defRPr>
                <a:solidFill>
                  <a:schemeClr val="tx1">
                    <a:lumMod val="65000"/>
                    <a:lumOff val="35000"/>
                  </a:schemeClr>
                </a:solidFill>
                <a:latin typeface="Georgia" charset="0"/>
                <a:ea typeface="Georgia" charset="0"/>
                <a:cs typeface="Georgia" charset="0"/>
              </a:defRPr>
            </a:lvl4pPr>
            <a:lvl5pPr>
              <a:defRPr>
                <a:solidFill>
                  <a:schemeClr val="tx1">
                    <a:lumMod val="65000"/>
                    <a:lumOff val="35000"/>
                  </a:schemeClr>
                </a:solidFill>
                <a:latin typeface="Georgia" charset="0"/>
                <a:ea typeface="Georgia" charset="0"/>
                <a:cs typeface="Georgia" charset="0"/>
              </a:defRPr>
            </a:lvl5pPr>
          </a:lstStyle>
          <a:p>
            <a:pPr lvl="0"/>
            <a:r>
              <a:rPr lang="en-US" dirty="0"/>
              <a:t>Click to edit Master text</a:t>
            </a: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1"/>
            <a:ext cx="9144000" cy="1282148"/>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2" name="Title 1"/>
          <p:cNvSpPr>
            <a:spLocks noGrp="1"/>
          </p:cNvSpPr>
          <p:nvPr>
            <p:ph type="title" hasCustomPrompt="1"/>
          </p:nvPr>
        </p:nvSpPr>
        <p:spPr>
          <a:xfrm>
            <a:off x="628650" y="1"/>
            <a:ext cx="7886700" cy="1282148"/>
          </a:xfrm>
        </p:spPr>
        <p:txBody>
          <a:bodyPr>
            <a:normAutofit/>
          </a:bodyPr>
          <a:lstStyle>
            <a:lvl1pPr algn="l">
              <a:defRPr sz="1177" b="0" i="0" spc="147" baseline="0">
                <a:solidFill>
                  <a:schemeClr val="bg1"/>
                </a:solidFill>
                <a:latin typeface="Verdana" charset="0"/>
                <a:ea typeface="Verdana" charset="0"/>
                <a:cs typeface="Verdana" charset="0"/>
              </a:defRPr>
            </a:lvl1pPr>
          </a:lstStyle>
          <a:p>
            <a:r>
              <a:rPr lang="en-US" dirty="0"/>
              <a:t>CLICK TO EDIT MASTER TITLE STYLE</a:t>
            </a:r>
          </a:p>
        </p:txBody>
      </p:sp>
      <p:sp>
        <p:nvSpPr>
          <p:cNvPr id="22" name="Rectangle 21"/>
          <p:cNvSpPr/>
          <p:nvPr userDrawn="1"/>
        </p:nvSpPr>
        <p:spPr>
          <a:xfrm>
            <a:off x="1" y="5513802"/>
            <a:ext cx="9143999" cy="1361132"/>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1"/>
            <a:ext cx="9144000" cy="1282148"/>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10" name="Rectangle 9"/>
          <p:cNvSpPr/>
          <p:nvPr userDrawn="1"/>
        </p:nvSpPr>
        <p:spPr>
          <a:xfrm>
            <a:off x="3045274" y="1282150"/>
            <a:ext cx="3053453" cy="4231653"/>
          </a:xfrm>
          <a:prstGeom prst="rect">
            <a:avLst/>
          </a:prstGeom>
          <a:solidFill>
            <a:srgbClr val="B9D3DE"/>
          </a:solidFill>
          <a:ln>
            <a:solidFill>
              <a:srgbClr val="465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2" name="Title 1"/>
          <p:cNvSpPr>
            <a:spLocks noGrp="1"/>
          </p:cNvSpPr>
          <p:nvPr>
            <p:ph type="title" hasCustomPrompt="1"/>
          </p:nvPr>
        </p:nvSpPr>
        <p:spPr>
          <a:xfrm>
            <a:off x="628650" y="1"/>
            <a:ext cx="7886700" cy="1282148"/>
          </a:xfrm>
        </p:spPr>
        <p:txBody>
          <a:bodyPr>
            <a:normAutofit/>
          </a:bodyPr>
          <a:lstStyle>
            <a:lvl1pPr algn="l">
              <a:defRPr sz="1177" b="0" i="0" spc="147" baseline="0">
                <a:solidFill>
                  <a:schemeClr val="bg1"/>
                </a:solidFill>
                <a:latin typeface="Verdana" charset="0"/>
                <a:ea typeface="Verdana" charset="0"/>
                <a:cs typeface="Verdana" charset="0"/>
              </a:defRPr>
            </a:lvl1pPr>
          </a:lstStyle>
          <a:p>
            <a:r>
              <a:rPr lang="en-US" dirty="0"/>
              <a:t>CLICK TO EDIT MASTER TITLE STYLE</a:t>
            </a:r>
          </a:p>
        </p:txBody>
      </p:sp>
      <p:sp>
        <p:nvSpPr>
          <p:cNvPr id="22" name="Rectangle 21"/>
          <p:cNvSpPr/>
          <p:nvPr userDrawn="1"/>
        </p:nvSpPr>
        <p:spPr>
          <a:xfrm>
            <a:off x="1" y="5513802"/>
            <a:ext cx="9143999" cy="1361132"/>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3" name="Rectangle 2"/>
          <p:cNvSpPr/>
          <p:nvPr userDrawn="1"/>
        </p:nvSpPr>
        <p:spPr>
          <a:xfrm>
            <a:off x="1" y="1282150"/>
            <a:ext cx="3053453" cy="4231653"/>
          </a:xfrm>
          <a:prstGeom prst="rect">
            <a:avLst/>
          </a:prstGeom>
          <a:solidFill>
            <a:srgbClr val="B9D3DE"/>
          </a:solidFill>
          <a:ln>
            <a:solidFill>
              <a:srgbClr val="465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11" name="Rectangle 10"/>
          <p:cNvSpPr/>
          <p:nvPr userDrawn="1"/>
        </p:nvSpPr>
        <p:spPr>
          <a:xfrm>
            <a:off x="6080156" y="1282150"/>
            <a:ext cx="3053453" cy="4231653"/>
          </a:xfrm>
          <a:prstGeom prst="rect">
            <a:avLst/>
          </a:prstGeom>
          <a:solidFill>
            <a:srgbClr val="B9D3DE"/>
          </a:solidFill>
          <a:ln>
            <a:solidFill>
              <a:srgbClr val="465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pic>
        <p:nvPicPr>
          <p:cNvPr id="8" name="Picture 7"/>
          <p:cNvPicPr>
            <a:picLocks noChangeAspect="1"/>
          </p:cNvPicPr>
          <p:nvPr userDrawn="1"/>
        </p:nvPicPr>
        <p:blipFill rotWithShape="1">
          <a:blip r:embed="rId2">
            <a:alphaModFix amt="85000"/>
            <a:extLst>
              <a:ext uri="{BEBA8EAE-BF5A-486C-A8C5-ECC9F3942E4B}">
                <a14:imgProps xmlns:a14="http://schemas.microsoft.com/office/drawing/2010/main">
                  <a14:imgLayer r:embed="rId3">
                    <a14:imgEffect>
                      <a14:colorTemperature colorTemp="4996"/>
                    </a14:imgEffect>
                    <a14:imgEffect>
                      <a14:saturation sat="78000"/>
                    </a14:imgEffect>
                  </a14:imgLayer>
                </a14:imgProps>
              </a:ext>
              <a:ext uri="{28A0092B-C50C-407E-A947-70E740481C1C}">
                <a14:useLocalDpi xmlns:a14="http://schemas.microsoft.com/office/drawing/2010/main" val="0"/>
              </a:ext>
            </a:extLst>
          </a:blip>
          <a:srcRect t="34094" r="1491" b="25244"/>
          <a:stretch/>
        </p:blipFill>
        <p:spPr>
          <a:xfrm>
            <a:off x="1" y="4339245"/>
            <a:ext cx="3054928" cy="2518757"/>
          </a:xfrm>
          <a:prstGeom prst="rect">
            <a:avLst/>
          </a:prstGeom>
        </p:spPr>
      </p:pic>
      <p:pic>
        <p:nvPicPr>
          <p:cNvPr id="13" name="Picture 12"/>
          <p:cNvPicPr>
            <a:picLocks noChangeAspect="1"/>
          </p:cNvPicPr>
          <p:nvPr userDrawn="1"/>
        </p:nvPicPr>
        <p:blipFill rotWithShape="1">
          <a:blip r:embed="rId4">
            <a:alphaModFix amt="89000"/>
            <a:extLst>
              <a:ext uri="{BEBA8EAE-BF5A-486C-A8C5-ECC9F3942E4B}">
                <a14:imgProps xmlns:a14="http://schemas.microsoft.com/office/drawing/2010/main">
                  <a14:imgLayer r:embed="rId5">
                    <a14:imgEffect>
                      <a14:colorTemperature colorTemp="5909"/>
                    </a14:imgEffect>
                    <a14:imgEffect>
                      <a14:saturation sat="76000"/>
                    </a14:imgEffect>
                  </a14:imgLayer>
                </a14:imgProps>
              </a:ext>
              <a:ext uri="{28A0092B-C50C-407E-A947-70E740481C1C}">
                <a14:useLocalDpi xmlns:a14="http://schemas.microsoft.com/office/drawing/2010/main" val="0"/>
              </a:ext>
            </a:extLst>
          </a:blip>
          <a:srcRect l="15538" t="25124" r="7740" b="3802"/>
          <a:stretch/>
        </p:blipFill>
        <p:spPr>
          <a:xfrm>
            <a:off x="3047228" y="4339244"/>
            <a:ext cx="3054928" cy="2518757"/>
          </a:xfrm>
          <a:prstGeom prst="rect">
            <a:avLst/>
          </a:prstGeom>
        </p:spPr>
      </p:pic>
      <p:pic>
        <p:nvPicPr>
          <p:cNvPr id="14" name="Picture 13"/>
          <p:cNvPicPr>
            <a:picLocks noChangeAspect="1"/>
          </p:cNvPicPr>
          <p:nvPr userDrawn="1"/>
        </p:nvPicPr>
        <p:blipFill rotWithShape="1">
          <a:blip r:embed="rId6">
            <a:alphaModFix amt="78000"/>
            <a:extLst>
              <a:ext uri="{BEBA8EAE-BF5A-486C-A8C5-ECC9F3942E4B}">
                <a14:imgProps xmlns:a14="http://schemas.microsoft.com/office/drawing/2010/main">
                  <a14:imgLayer r:embed="rId7">
                    <a14:imgEffect>
                      <a14:colorTemperature colorTemp="5921"/>
                    </a14:imgEffect>
                    <a14:imgEffect>
                      <a14:saturation sat="66000"/>
                    </a14:imgEffect>
                  </a14:imgLayer>
                </a14:imgProps>
              </a:ext>
              <a:ext uri="{28A0092B-C50C-407E-A947-70E740481C1C}">
                <a14:useLocalDpi xmlns:a14="http://schemas.microsoft.com/office/drawing/2010/main" val="0"/>
              </a:ext>
            </a:extLst>
          </a:blip>
          <a:srcRect l="11141" t="26036" r="9155" b="309"/>
          <a:stretch/>
        </p:blipFill>
        <p:spPr>
          <a:xfrm>
            <a:off x="6102156" y="4339241"/>
            <a:ext cx="3039773" cy="2518760"/>
          </a:xfrm>
          <a:prstGeom prst="rect">
            <a:avLst/>
          </a:prstGeom>
        </p:spPr>
      </p:pic>
      <p:sp>
        <p:nvSpPr>
          <p:cNvPr id="2" name="TextBox 1"/>
          <p:cNvSpPr txBox="1"/>
          <p:nvPr userDrawn="1"/>
        </p:nvSpPr>
        <p:spPr>
          <a:xfrm>
            <a:off x="1079741" y="2405848"/>
            <a:ext cx="6974992" cy="771109"/>
          </a:xfrm>
          <a:prstGeom prst="rect">
            <a:avLst/>
          </a:prstGeom>
          <a:noFill/>
        </p:spPr>
        <p:txBody>
          <a:bodyPr wrap="square" rtlCol="0">
            <a:spAutoFit/>
          </a:bodyPr>
          <a:lstStyle/>
          <a:p>
            <a:pPr defTabSz="842437">
              <a:defRPr/>
            </a:pPr>
            <a:r>
              <a:rPr lang="en-US" sz="2058" dirty="0">
                <a:solidFill>
                  <a:prstClr val="white"/>
                </a:solidFill>
                <a:latin typeface="Georgia" charset="0"/>
                <a:ea typeface="Georgia" charset="0"/>
                <a:cs typeface="Georgia" charset="0"/>
              </a:rPr>
              <a:t>To conserve the lands and water on which all life depends</a:t>
            </a:r>
          </a:p>
          <a:p>
            <a:pPr defTabSz="842437"/>
            <a:endParaRPr lang="en-US" sz="2353" dirty="0">
              <a:solidFill>
                <a:prstClr val="white"/>
              </a:solidFill>
              <a:latin typeface="Charter Roman" charset="0"/>
              <a:ea typeface="Charter Roman" charset="0"/>
              <a:cs typeface="Charter Roman" charset="0"/>
            </a:endParaRPr>
          </a:p>
        </p:txBody>
      </p:sp>
      <p:sp>
        <p:nvSpPr>
          <p:cNvPr id="16" name="TextBox 15"/>
          <p:cNvSpPr txBox="1"/>
          <p:nvPr userDrawn="1"/>
        </p:nvSpPr>
        <p:spPr>
          <a:xfrm>
            <a:off x="1079741" y="1883454"/>
            <a:ext cx="6974992" cy="273473"/>
          </a:xfrm>
          <a:prstGeom prst="rect">
            <a:avLst/>
          </a:prstGeom>
          <a:noFill/>
        </p:spPr>
        <p:txBody>
          <a:bodyPr wrap="square" rtlCol="0">
            <a:spAutoFit/>
          </a:bodyPr>
          <a:lstStyle/>
          <a:p>
            <a:pPr algn="ctr" defTabSz="842437">
              <a:tabLst>
                <a:tab pos="1798542" algn="l"/>
              </a:tabLst>
            </a:pPr>
            <a:r>
              <a:rPr lang="en-US" sz="1177" spc="147" dirty="0">
                <a:solidFill>
                  <a:prstClr val="white"/>
                </a:solidFill>
                <a:latin typeface="Verdana" charset="0"/>
                <a:ea typeface="Verdana" charset="0"/>
                <a:cs typeface="Verdana" charset="0"/>
              </a:rPr>
              <a:t>OUR MISSION:</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p:cNvSpPr/>
          <p:nvPr userDrawn="1"/>
        </p:nvSpPr>
        <p:spPr>
          <a:xfrm>
            <a:off x="0" y="1"/>
            <a:ext cx="9144000" cy="6857999"/>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9" name="Title 1"/>
          <p:cNvSpPr>
            <a:spLocks noGrp="1"/>
          </p:cNvSpPr>
          <p:nvPr>
            <p:ph type="title" hasCustomPrompt="1"/>
          </p:nvPr>
        </p:nvSpPr>
        <p:spPr>
          <a:xfrm>
            <a:off x="628650" y="1"/>
            <a:ext cx="7886700" cy="1282148"/>
          </a:xfrm>
        </p:spPr>
        <p:txBody>
          <a:bodyPr>
            <a:normAutofit/>
          </a:bodyPr>
          <a:lstStyle>
            <a:lvl1pPr algn="l">
              <a:defRPr sz="1177" b="0" i="0" spc="147" baseline="0">
                <a:solidFill>
                  <a:schemeClr val="bg1"/>
                </a:solidFill>
                <a:latin typeface="Verdana" charset="0"/>
                <a:ea typeface="Verdana" charset="0"/>
                <a:cs typeface="Verdana" charset="0"/>
              </a:defRPr>
            </a:lvl1pPr>
          </a:lstStyle>
          <a:p>
            <a:r>
              <a:rPr lang="en-US" dirty="0"/>
              <a:t>CLICK TO EDIT MASTER TITLE STYLE</a:t>
            </a:r>
          </a:p>
        </p:txBody>
      </p:sp>
      <p:pic>
        <p:nvPicPr>
          <p:cNvPr id="11" name="Picture Placeholder 11" descr="Dunlin mixed_shorebird_flock_dunlin_biol andrews edu source.JPG"/>
          <p:cNvPicPr>
            <a:picLocks noChangeAspect="1"/>
          </p:cNvPicPr>
          <p:nvPr userDrawn="1"/>
        </p:nvPicPr>
        <p:blipFill rotWithShape="1">
          <a:blip r:embed="rId2">
            <a:alphaModFix amt="77000"/>
            <a:extLst>
              <a:ext uri="{BEBA8EAE-BF5A-486C-A8C5-ECC9F3942E4B}">
                <a14:imgProps xmlns:a14="http://schemas.microsoft.com/office/drawing/2010/main">
                  <a14:imgLayer r:embed="rId3">
                    <a14:imgEffect>
                      <a14:colorTemperature colorTemp="4864"/>
                    </a14:imgEffect>
                    <a14:imgEffect>
                      <a14:saturation sat="62000"/>
                    </a14:imgEffect>
                  </a14:imgLayer>
                </a14:imgProps>
              </a:ext>
              <a:ext uri="{28A0092B-C50C-407E-A947-70E740481C1C}">
                <a14:useLocalDpi xmlns:a14="http://schemas.microsoft.com/office/drawing/2010/main" val="0"/>
              </a:ext>
            </a:extLst>
          </a:blip>
          <a:srcRect t="12503" r="11510" b="12503"/>
          <a:stretch/>
        </p:blipFill>
        <p:spPr bwMode="auto">
          <a:xfrm>
            <a:off x="6096451" y="4302370"/>
            <a:ext cx="3047549" cy="255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p:cNvPicPr>
          <p:nvPr userDrawn="1"/>
        </p:nvPicPr>
        <p:blipFill rotWithShape="1">
          <a:blip r:embed="rId4">
            <a:alphaModFix amt="71000"/>
            <a:extLst>
              <a:ext uri="{BEBA8EAE-BF5A-486C-A8C5-ECC9F3942E4B}">
                <a14:imgProps xmlns:a14="http://schemas.microsoft.com/office/drawing/2010/main">
                  <a14:imgLayer r:embed="rId5">
                    <a14:imgEffect>
                      <a14:saturation sat="111000"/>
                    </a14:imgEffect>
                  </a14:imgLayer>
                </a14:imgProps>
              </a:ext>
              <a:ext uri="{28A0092B-C50C-407E-A947-70E740481C1C}">
                <a14:useLocalDpi xmlns:a14="http://schemas.microsoft.com/office/drawing/2010/main" val="0"/>
              </a:ext>
            </a:extLst>
          </a:blip>
          <a:srcRect l="1" t="5000" r="4545" b="4167"/>
          <a:stretch/>
        </p:blipFill>
        <p:spPr bwMode="auto">
          <a:xfrm>
            <a:off x="3073444" y="4302370"/>
            <a:ext cx="3023007" cy="255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Placeholder 26"/>
          <p:cNvPicPr>
            <a:picLocks noChangeAspect="1"/>
          </p:cNvPicPr>
          <p:nvPr userDrawn="1"/>
        </p:nvPicPr>
        <p:blipFill rotWithShape="1">
          <a:blip r:embed="rId6">
            <a:alphaModFix amt="75000"/>
            <a:extLst>
              <a:ext uri="{BEBA8EAE-BF5A-486C-A8C5-ECC9F3942E4B}">
                <a14:imgProps xmlns:a14="http://schemas.microsoft.com/office/drawing/2010/main">
                  <a14:imgLayer r:embed="rId7">
                    <a14:imgEffect>
                      <a14:saturation sat="88000"/>
                    </a14:imgEffect>
                  </a14:imgLayer>
                </a14:imgProps>
              </a:ext>
              <a:ext uri="{28A0092B-C50C-407E-A947-70E740481C1C}">
                <a14:useLocalDpi xmlns:a14="http://schemas.microsoft.com/office/drawing/2010/main" val="0"/>
              </a:ext>
            </a:extLst>
          </a:blip>
          <a:srcRect t="11101" b="11040"/>
          <a:stretch/>
        </p:blipFill>
        <p:spPr bwMode="auto">
          <a:xfrm>
            <a:off x="0" y="4302370"/>
            <a:ext cx="3077995" cy="255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p:cNvSpPr>
            <a:spLocks noGrp="1"/>
          </p:cNvSpPr>
          <p:nvPr>
            <p:ph idx="1"/>
          </p:nvPr>
        </p:nvSpPr>
        <p:spPr>
          <a:xfrm>
            <a:off x="628650" y="1753885"/>
            <a:ext cx="7886700" cy="2076749"/>
          </a:xfrm>
        </p:spPr>
        <p:txBody>
          <a:bodyPr/>
          <a:lstStyle>
            <a:lvl1pPr marL="0" indent="0">
              <a:buFontTx/>
              <a:buNone/>
              <a:defRPr sz="1764">
                <a:solidFill>
                  <a:schemeClr val="bg1"/>
                </a:solidFill>
                <a:latin typeface="Georgia" charset="0"/>
                <a:ea typeface="Georgia" charset="0"/>
                <a:cs typeface="Georgia" charset="0"/>
              </a:defRPr>
            </a:lvl1pPr>
            <a:lvl2pPr marL="336133" indent="0">
              <a:buFontTx/>
              <a:buNone/>
              <a:defRPr sz="1177">
                <a:solidFill>
                  <a:schemeClr val="bg1"/>
                </a:solidFill>
                <a:latin typeface="Verdana" charset="0"/>
                <a:ea typeface="Verdana" charset="0"/>
                <a:cs typeface="Verdana" charset="0"/>
              </a:defRPr>
            </a:lvl2pPr>
            <a:lvl3pPr marL="672264" indent="0">
              <a:buFontTx/>
              <a:buNone/>
              <a:defRPr sz="1177">
                <a:solidFill>
                  <a:schemeClr val="tx1">
                    <a:lumMod val="65000"/>
                    <a:lumOff val="35000"/>
                  </a:schemeClr>
                </a:solidFill>
                <a:latin typeface="Arial" charset="0"/>
                <a:ea typeface="Arial" charset="0"/>
                <a:cs typeface="Arial" charset="0"/>
              </a:defRPr>
            </a:lvl3pPr>
            <a:lvl4pPr marL="1008397" indent="0">
              <a:buFontTx/>
              <a:buNone/>
              <a:defRPr sz="1177">
                <a:solidFill>
                  <a:schemeClr val="tx1">
                    <a:lumMod val="65000"/>
                    <a:lumOff val="35000"/>
                  </a:schemeClr>
                </a:solidFill>
                <a:latin typeface="Arial" charset="0"/>
                <a:ea typeface="Arial" charset="0"/>
                <a:cs typeface="Arial" charset="0"/>
              </a:defRPr>
            </a:lvl4pPr>
            <a:lvl5pPr marL="1344529" indent="0">
              <a:buFontTx/>
              <a:buNone/>
              <a:defRPr sz="1177">
                <a:solidFill>
                  <a:schemeClr val="tx1">
                    <a:lumMod val="65000"/>
                    <a:lumOff val="35000"/>
                  </a:schemeClr>
                </a:solidFill>
                <a:latin typeface="Arial" charset="0"/>
                <a:ea typeface="Arial" charset="0"/>
                <a:cs typeface="Arial" charset="0"/>
              </a:defRPr>
            </a:lvl5pPr>
          </a:lstStyle>
          <a:p>
            <a:pPr lvl="0"/>
            <a:r>
              <a:rPr lang="en-US" dirty="0"/>
              <a:t>Click to edit Master text styles</a:t>
            </a:r>
          </a:p>
          <a:p>
            <a:pPr lvl="1"/>
            <a:r>
              <a:rPr lang="en-US" dirty="0"/>
              <a:t>Second level</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1"/>
            <a:ext cx="9144000" cy="1282148"/>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2" name="Title 1"/>
          <p:cNvSpPr>
            <a:spLocks noGrp="1"/>
          </p:cNvSpPr>
          <p:nvPr>
            <p:ph type="title" hasCustomPrompt="1"/>
          </p:nvPr>
        </p:nvSpPr>
        <p:spPr>
          <a:xfrm>
            <a:off x="628650" y="1"/>
            <a:ext cx="7886700" cy="1282148"/>
          </a:xfrm>
        </p:spPr>
        <p:txBody>
          <a:bodyPr>
            <a:normAutofit/>
          </a:bodyPr>
          <a:lstStyle>
            <a:lvl1pPr algn="l">
              <a:defRPr sz="1177" b="0" i="0" spc="147" baseline="0">
                <a:solidFill>
                  <a:schemeClr val="bg1"/>
                </a:solidFill>
                <a:latin typeface="Verdana" charset="0"/>
                <a:ea typeface="Verdana" charset="0"/>
                <a:cs typeface="Verdana" charset="0"/>
              </a:defRPr>
            </a:lvl1pPr>
          </a:lstStyle>
          <a:p>
            <a:r>
              <a:rPr lang="en-US" dirty="0"/>
              <a:t>CLICK TO EDIT MASTER TITLE STYLE</a:t>
            </a:r>
          </a:p>
        </p:txBody>
      </p:sp>
      <p:sp>
        <p:nvSpPr>
          <p:cNvPr id="3" name="Content Placeholder 2"/>
          <p:cNvSpPr>
            <a:spLocks noGrp="1"/>
          </p:cNvSpPr>
          <p:nvPr>
            <p:ph idx="1"/>
          </p:nvPr>
        </p:nvSpPr>
        <p:spPr>
          <a:xfrm>
            <a:off x="628650" y="2366683"/>
            <a:ext cx="7886700" cy="3269225"/>
          </a:xfrm>
        </p:spPr>
        <p:txBody>
          <a:bodyPr/>
          <a:lstStyle>
            <a:lvl1pPr>
              <a:defRPr>
                <a:solidFill>
                  <a:srgbClr val="465C7B"/>
                </a:solidFill>
                <a:latin typeface="Georgia" charset="0"/>
                <a:ea typeface="Georgia" charset="0"/>
                <a:cs typeface="Georgia" charset="0"/>
              </a:defRPr>
            </a:lvl1pPr>
            <a:lvl2pPr>
              <a:defRPr>
                <a:solidFill>
                  <a:srgbClr val="465C7B"/>
                </a:solidFill>
                <a:latin typeface="Georgia" charset="0"/>
                <a:ea typeface="Georgia" charset="0"/>
                <a:cs typeface="Georgia" charset="0"/>
              </a:defRPr>
            </a:lvl2pPr>
            <a:lvl3pPr>
              <a:defRPr>
                <a:solidFill>
                  <a:srgbClr val="465C7B"/>
                </a:solidFill>
                <a:latin typeface="Georgia" charset="0"/>
                <a:ea typeface="Georgia" charset="0"/>
                <a:cs typeface="Georgia" charset="0"/>
              </a:defRPr>
            </a:lvl3pPr>
            <a:lvl4pPr>
              <a:defRPr>
                <a:solidFill>
                  <a:srgbClr val="465C7B"/>
                </a:solidFill>
                <a:latin typeface="Georgia" charset="0"/>
                <a:ea typeface="Georgia" charset="0"/>
                <a:cs typeface="Georgia" charset="0"/>
              </a:defRPr>
            </a:lvl4pPr>
            <a:lvl5pPr>
              <a:defRPr>
                <a:solidFill>
                  <a:srgbClr val="465C7B"/>
                </a:solidFill>
                <a:latin typeface="Georgia" charset="0"/>
                <a:ea typeface="Georgia" charset="0"/>
                <a:cs typeface="Georgi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p:cNvSpPr/>
          <p:nvPr userDrawn="1"/>
        </p:nvSpPr>
        <p:spPr>
          <a:xfrm>
            <a:off x="0" y="2"/>
            <a:ext cx="9144000" cy="6857999"/>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7_Full Blee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6856286"/>
          </a:xfrm>
        </p:spPr>
        <p:txBody>
          <a:bodyPr/>
          <a:lstStyle>
            <a:lvl1pPr>
              <a:defRPr>
                <a:noFill/>
              </a:defRPr>
            </a:lvl1pPr>
          </a:lstStyle>
          <a:p>
            <a:r>
              <a:rPr lang="en-US"/>
              <a:t>Click icon to add picture</a:t>
            </a:r>
            <a:endParaRPr lang="en-US" dirty="0"/>
          </a:p>
        </p:txBody>
      </p:sp>
      <p:sp>
        <p:nvSpPr>
          <p:cNvPr id="6" name="Title 5"/>
          <p:cNvSpPr>
            <a:spLocks noGrp="1"/>
          </p:cNvSpPr>
          <p:nvPr>
            <p:ph type="title" hasCustomPrompt="1"/>
          </p:nvPr>
        </p:nvSpPr>
        <p:spPr>
          <a:xfrm>
            <a:off x="430213" y="1892800"/>
            <a:ext cx="8404225" cy="802339"/>
          </a:xfrm>
        </p:spPr>
        <p:txBody>
          <a:bodyPr rIns="0" bIns="0"/>
          <a:lstStyle>
            <a:lvl1pPr>
              <a:defRPr sz="3500" spc="0">
                <a:solidFill>
                  <a:srgbClr val="000000"/>
                </a:solidFill>
              </a:defRPr>
            </a:lvl1pPr>
          </a:lstStyle>
          <a:p>
            <a:r>
              <a:rPr lang="en-US" dirty="0"/>
              <a:t>HEADLINE VERDANA REGULAR</a:t>
            </a:r>
          </a:p>
        </p:txBody>
      </p:sp>
      <p:sp>
        <p:nvSpPr>
          <p:cNvPr id="4" name="Text Placeholder 3"/>
          <p:cNvSpPr>
            <a:spLocks noGrp="1"/>
          </p:cNvSpPr>
          <p:nvPr>
            <p:ph type="body" sz="quarter" idx="11" hasCustomPrompt="1"/>
          </p:nvPr>
        </p:nvSpPr>
        <p:spPr>
          <a:xfrm>
            <a:off x="430213" y="2695575"/>
            <a:ext cx="8404225" cy="1155700"/>
          </a:xfrm>
        </p:spPr>
        <p:txBody>
          <a:bodyPr/>
          <a:lstStyle>
            <a:lvl1pPr marL="0" indent="0">
              <a:buFont typeface="+mj-lt"/>
              <a:buNone/>
              <a:defRPr sz="1800"/>
            </a:lvl1pPr>
          </a:lstStyle>
          <a:p>
            <a:pPr lvl="0"/>
            <a:r>
              <a:rPr lang="en-US" dirty="0"/>
              <a:t>CLICK TO EDIT MASTER TEXT STYLES</a:t>
            </a:r>
          </a:p>
        </p:txBody>
      </p:sp>
    </p:spTree>
    <p:extLst>
      <p:ext uri="{BB962C8B-B14F-4D97-AF65-F5344CB8AC3E}">
        <p14:creationId xmlns:p14="http://schemas.microsoft.com/office/powerpoint/2010/main" val="17789387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6_Full Blee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6856286"/>
          </a:xfrm>
        </p:spPr>
        <p:txBody>
          <a:bodyPr/>
          <a:lstStyle>
            <a:lvl1pPr>
              <a:defRPr>
                <a:noFill/>
              </a:defRPr>
            </a:lvl1pPr>
          </a:lstStyle>
          <a:p>
            <a:r>
              <a:rPr lang="en-US"/>
              <a:t>Click icon to add picture</a:t>
            </a:r>
            <a:endParaRPr lang="en-US" dirty="0"/>
          </a:p>
        </p:txBody>
      </p:sp>
      <p:sp>
        <p:nvSpPr>
          <p:cNvPr id="6" name="Title 5"/>
          <p:cNvSpPr>
            <a:spLocks noGrp="1"/>
          </p:cNvSpPr>
          <p:nvPr>
            <p:ph type="title" hasCustomPrompt="1"/>
          </p:nvPr>
        </p:nvSpPr>
        <p:spPr>
          <a:xfrm>
            <a:off x="430213" y="1892800"/>
            <a:ext cx="8404225" cy="802339"/>
          </a:xfrm>
        </p:spPr>
        <p:txBody>
          <a:bodyPr rIns="0" bIns="0"/>
          <a:lstStyle>
            <a:lvl1pPr>
              <a:defRPr sz="3500" spc="0">
                <a:solidFill>
                  <a:srgbClr val="000000"/>
                </a:solidFill>
              </a:defRPr>
            </a:lvl1pPr>
          </a:lstStyle>
          <a:p>
            <a:r>
              <a:rPr lang="en-US" dirty="0"/>
              <a:t>HEADLINE VERDANA REGULAR</a:t>
            </a:r>
          </a:p>
        </p:txBody>
      </p:sp>
      <p:sp>
        <p:nvSpPr>
          <p:cNvPr id="4" name="Text Placeholder 3"/>
          <p:cNvSpPr>
            <a:spLocks noGrp="1"/>
          </p:cNvSpPr>
          <p:nvPr>
            <p:ph type="body" sz="quarter" idx="11" hasCustomPrompt="1"/>
          </p:nvPr>
        </p:nvSpPr>
        <p:spPr>
          <a:xfrm>
            <a:off x="430213" y="2695575"/>
            <a:ext cx="8404225" cy="1155700"/>
          </a:xfrm>
        </p:spPr>
        <p:txBody>
          <a:bodyPr/>
          <a:lstStyle>
            <a:lvl1pPr marL="0" indent="0">
              <a:buFont typeface="+mj-lt"/>
              <a:buNone/>
              <a:defRPr sz="1800"/>
            </a:lvl1pPr>
          </a:lstStyle>
          <a:p>
            <a:pPr lvl="0"/>
            <a:r>
              <a:rPr lang="en-US" dirty="0"/>
              <a:t>CLICK TO EDIT MASTER TEXT STYLES</a:t>
            </a:r>
          </a:p>
        </p:txBody>
      </p:sp>
    </p:spTree>
    <p:extLst>
      <p:ext uri="{BB962C8B-B14F-4D97-AF65-F5344CB8AC3E}">
        <p14:creationId xmlns:p14="http://schemas.microsoft.com/office/powerpoint/2010/main" val="15364832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4974773"/>
            <a:ext cx="9144000" cy="1883228"/>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 name="Title 1"/>
          <p:cNvSpPr>
            <a:spLocks noGrp="1"/>
          </p:cNvSpPr>
          <p:nvPr>
            <p:ph type="ctrTitle"/>
          </p:nvPr>
        </p:nvSpPr>
        <p:spPr>
          <a:xfrm>
            <a:off x="1143000" y="438423"/>
            <a:ext cx="6858000" cy="2387600"/>
          </a:xfrm>
        </p:spPr>
        <p:txBody>
          <a:bodyPr anchor="b">
            <a:normAutofit/>
          </a:bodyPr>
          <a:lstStyle>
            <a:lvl1pPr algn="ctr">
              <a:defRPr sz="2100" b="0" i="0">
                <a:solidFill>
                  <a:schemeClr val="bg1"/>
                </a:solidFill>
                <a:latin typeface="Georgia" charset="0"/>
                <a:ea typeface="Georgia" charset="0"/>
                <a:cs typeface="Georgia" charset="0"/>
              </a:defRPr>
            </a:lvl1pPr>
          </a:lstStyle>
          <a:p>
            <a:r>
              <a:rPr lang="en-US" dirty="0"/>
              <a:t>Click to edit Master title style</a:t>
            </a:r>
          </a:p>
        </p:txBody>
      </p:sp>
      <p:sp>
        <p:nvSpPr>
          <p:cNvPr id="3" name="Subtitle 2"/>
          <p:cNvSpPr>
            <a:spLocks noGrp="1"/>
          </p:cNvSpPr>
          <p:nvPr>
            <p:ph type="subTitle" idx="1" hasCustomPrompt="1"/>
          </p:nvPr>
        </p:nvSpPr>
        <p:spPr>
          <a:xfrm>
            <a:off x="1143000" y="2962549"/>
            <a:ext cx="6858000" cy="1655762"/>
          </a:xfrm>
        </p:spPr>
        <p:txBody>
          <a:bodyPr>
            <a:normAutofit/>
          </a:bodyPr>
          <a:lstStyle>
            <a:lvl1pPr marL="0" indent="0" algn="ctr">
              <a:buNone/>
              <a:defRPr sz="1200" spc="150" baseline="0">
                <a:solidFill>
                  <a:schemeClr val="bg1"/>
                </a:solidFill>
                <a:latin typeface="Arial" charset="0"/>
                <a:ea typeface="Arial" charset="0"/>
                <a:cs typeface="Arial"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pic>
        <p:nvPicPr>
          <p:cNvPr id="12" name="Picture 11"/>
          <p:cNvPicPr>
            <a:picLocks noChangeAspect="1"/>
          </p:cNvPicPr>
          <p:nvPr userDrawn="1"/>
        </p:nvPicPr>
        <p:blipFill>
          <a:blip r:embed="rId2"/>
          <a:stretch>
            <a:fillRect/>
          </a:stretch>
        </p:blipFill>
        <p:spPr>
          <a:xfrm>
            <a:off x="523459" y="5629506"/>
            <a:ext cx="1265929" cy="640240"/>
          </a:xfrm>
          <a:prstGeom prst="rect">
            <a:avLst/>
          </a:prstGeom>
        </p:spPr>
      </p:pic>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1"/>
            <a:ext cx="9144000" cy="1282148"/>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 name="Title 1"/>
          <p:cNvSpPr>
            <a:spLocks noGrp="1"/>
          </p:cNvSpPr>
          <p:nvPr>
            <p:ph type="title" hasCustomPrompt="1"/>
          </p:nvPr>
        </p:nvSpPr>
        <p:spPr>
          <a:xfrm>
            <a:off x="628650" y="1"/>
            <a:ext cx="7886700" cy="1282148"/>
          </a:xfrm>
        </p:spPr>
        <p:txBody>
          <a:bodyPr>
            <a:normAutofit/>
          </a:bodyPr>
          <a:lstStyle>
            <a:lvl1pPr algn="l">
              <a:defRPr sz="1200" b="0" i="0" spc="150" baseline="0">
                <a:solidFill>
                  <a:schemeClr val="bg1"/>
                </a:solidFill>
                <a:latin typeface="Verdana" charset="0"/>
                <a:ea typeface="Verdana" charset="0"/>
                <a:cs typeface="Verdana" charset="0"/>
              </a:defRPr>
            </a:lvl1pPr>
          </a:lstStyle>
          <a:p>
            <a:r>
              <a:rPr lang="en-US" dirty="0"/>
              <a:t>CLICK TO EDIT MASTER TITLE STYLE</a:t>
            </a:r>
          </a:p>
        </p:txBody>
      </p:sp>
      <p:sp>
        <p:nvSpPr>
          <p:cNvPr id="3" name="Content Placeholder 2"/>
          <p:cNvSpPr>
            <a:spLocks noGrp="1"/>
          </p:cNvSpPr>
          <p:nvPr>
            <p:ph idx="1"/>
          </p:nvPr>
        </p:nvSpPr>
        <p:spPr>
          <a:xfrm>
            <a:off x="628650" y="2366682"/>
            <a:ext cx="7886700" cy="3269225"/>
          </a:xfrm>
        </p:spPr>
        <p:txBody>
          <a:bodyPr/>
          <a:lstStyle>
            <a:lvl1pPr>
              <a:defRPr>
                <a:solidFill>
                  <a:srgbClr val="465C7B"/>
                </a:solidFill>
                <a:latin typeface="Georgia" charset="0"/>
                <a:ea typeface="Georgia" charset="0"/>
                <a:cs typeface="Georgia" charset="0"/>
              </a:defRPr>
            </a:lvl1pPr>
            <a:lvl2pPr>
              <a:defRPr>
                <a:solidFill>
                  <a:srgbClr val="465C7B"/>
                </a:solidFill>
                <a:latin typeface="Georgia" charset="0"/>
                <a:ea typeface="Georgia" charset="0"/>
                <a:cs typeface="Georgia" charset="0"/>
              </a:defRPr>
            </a:lvl2pPr>
            <a:lvl3pPr>
              <a:defRPr>
                <a:solidFill>
                  <a:srgbClr val="465C7B"/>
                </a:solidFill>
                <a:latin typeface="Georgia" charset="0"/>
                <a:ea typeface="Georgia" charset="0"/>
                <a:cs typeface="Georgia" charset="0"/>
              </a:defRPr>
            </a:lvl3pPr>
            <a:lvl4pPr>
              <a:defRPr>
                <a:solidFill>
                  <a:srgbClr val="465C7B"/>
                </a:solidFill>
                <a:latin typeface="Georgia" charset="0"/>
                <a:ea typeface="Georgia" charset="0"/>
                <a:cs typeface="Georgia" charset="0"/>
              </a:defRPr>
            </a:lvl4pPr>
            <a:lvl5pPr>
              <a:defRPr>
                <a:solidFill>
                  <a:srgbClr val="465C7B"/>
                </a:solidFill>
                <a:latin typeface="Georgia" charset="0"/>
                <a:ea typeface="Georgia" charset="0"/>
                <a:cs typeface="Georgi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p:cNvSpPr/>
          <p:nvPr userDrawn="1"/>
        </p:nvSpPr>
        <p:spPr>
          <a:xfrm>
            <a:off x="0" y="1"/>
            <a:ext cx="9144000" cy="1282148"/>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 name="Title 1"/>
          <p:cNvSpPr>
            <a:spLocks noGrp="1"/>
          </p:cNvSpPr>
          <p:nvPr>
            <p:ph type="title" hasCustomPrompt="1"/>
          </p:nvPr>
        </p:nvSpPr>
        <p:spPr>
          <a:xfrm>
            <a:off x="628650" y="1"/>
            <a:ext cx="7886700" cy="1282148"/>
          </a:xfrm>
        </p:spPr>
        <p:txBody>
          <a:bodyPr>
            <a:normAutofit/>
          </a:bodyPr>
          <a:lstStyle>
            <a:lvl1pPr algn="l">
              <a:defRPr sz="1200" b="0" i="0" spc="150" baseline="0">
                <a:solidFill>
                  <a:schemeClr val="bg1"/>
                </a:solidFill>
                <a:latin typeface="Verdana" charset="0"/>
                <a:ea typeface="Verdana" charset="0"/>
                <a:cs typeface="Verdana" charset="0"/>
              </a:defRPr>
            </a:lvl1pPr>
          </a:lstStyle>
          <a:p>
            <a:r>
              <a:rPr lang="en-US" dirty="0"/>
              <a:t>CLICK TO EDIT MASTER TITLE STYLE</a:t>
            </a:r>
          </a:p>
        </p:txBody>
      </p:sp>
      <p:sp>
        <p:nvSpPr>
          <p:cNvPr id="3" name="Content Placeholder 2"/>
          <p:cNvSpPr>
            <a:spLocks noGrp="1"/>
          </p:cNvSpPr>
          <p:nvPr>
            <p:ph idx="1"/>
          </p:nvPr>
        </p:nvSpPr>
        <p:spPr>
          <a:xfrm>
            <a:off x="628650" y="2397682"/>
            <a:ext cx="3486150" cy="3269225"/>
          </a:xfrm>
        </p:spPr>
        <p:txBody>
          <a:bodyPr/>
          <a:lstStyle>
            <a:lvl1pPr>
              <a:defRPr>
                <a:solidFill>
                  <a:srgbClr val="465C7B"/>
                </a:solidFill>
                <a:latin typeface="Georgia" charset="0"/>
                <a:ea typeface="Georgia" charset="0"/>
                <a:cs typeface="Georgia" charset="0"/>
              </a:defRPr>
            </a:lvl1pPr>
            <a:lvl2pPr>
              <a:defRPr>
                <a:solidFill>
                  <a:srgbClr val="465C7B"/>
                </a:solidFill>
                <a:latin typeface="Georgia" charset="0"/>
                <a:ea typeface="Georgia" charset="0"/>
                <a:cs typeface="Georgia" charset="0"/>
              </a:defRPr>
            </a:lvl2pPr>
            <a:lvl3pPr>
              <a:defRPr>
                <a:solidFill>
                  <a:srgbClr val="465C7B"/>
                </a:solidFill>
                <a:latin typeface="Georgia" charset="0"/>
                <a:ea typeface="Georgia" charset="0"/>
                <a:cs typeface="Georgia" charset="0"/>
              </a:defRPr>
            </a:lvl3pPr>
            <a:lvl4pPr>
              <a:defRPr>
                <a:solidFill>
                  <a:srgbClr val="465C7B"/>
                </a:solidFill>
                <a:latin typeface="Georgia" charset="0"/>
                <a:ea typeface="Georgia" charset="0"/>
                <a:cs typeface="Georgia" charset="0"/>
              </a:defRPr>
            </a:lvl4pPr>
            <a:lvl5pPr>
              <a:defRPr>
                <a:solidFill>
                  <a:srgbClr val="465C7B"/>
                </a:solidFill>
                <a:latin typeface="Georgia" charset="0"/>
                <a:ea typeface="Georgia" charset="0"/>
                <a:cs typeface="Georgi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4307683" y="1295403"/>
            <a:ext cx="4836319" cy="556259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6" name="Rectangle 5"/>
          <p:cNvSpPr/>
          <p:nvPr userDrawn="1"/>
        </p:nvSpPr>
        <p:spPr>
          <a:xfrm>
            <a:off x="1" y="1282149"/>
            <a:ext cx="9144000" cy="55758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7" name="Rectangle 6"/>
          <p:cNvSpPr/>
          <p:nvPr userDrawn="1"/>
        </p:nvSpPr>
        <p:spPr>
          <a:xfrm>
            <a:off x="0" y="1"/>
            <a:ext cx="9144000" cy="1282148"/>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 name="Title 1"/>
          <p:cNvSpPr>
            <a:spLocks noGrp="1"/>
          </p:cNvSpPr>
          <p:nvPr>
            <p:ph type="title" hasCustomPrompt="1"/>
          </p:nvPr>
        </p:nvSpPr>
        <p:spPr>
          <a:xfrm>
            <a:off x="628650" y="1"/>
            <a:ext cx="7886700" cy="1282148"/>
          </a:xfrm>
        </p:spPr>
        <p:txBody>
          <a:bodyPr>
            <a:normAutofit/>
          </a:bodyPr>
          <a:lstStyle>
            <a:lvl1pPr algn="l">
              <a:defRPr sz="1200" b="0" i="0" spc="150" baseline="0">
                <a:solidFill>
                  <a:schemeClr val="bg1"/>
                </a:solidFill>
                <a:latin typeface="Verdana" charset="0"/>
                <a:ea typeface="Verdana" charset="0"/>
                <a:cs typeface="Verdana" charset="0"/>
              </a:defRPr>
            </a:lvl1pPr>
          </a:lstStyle>
          <a:p>
            <a:r>
              <a:rPr lang="en-US" dirty="0"/>
              <a:t>CLICK TO EDIT MASTER TITLE STYLE</a:t>
            </a:r>
          </a:p>
        </p:txBody>
      </p:sp>
      <p:sp>
        <p:nvSpPr>
          <p:cNvPr id="3" name="Content Placeholder 2"/>
          <p:cNvSpPr>
            <a:spLocks noGrp="1"/>
          </p:cNvSpPr>
          <p:nvPr>
            <p:ph idx="1"/>
          </p:nvPr>
        </p:nvSpPr>
        <p:spPr>
          <a:xfrm>
            <a:off x="628650" y="1584882"/>
            <a:ext cx="3486150" cy="490663"/>
          </a:xfrm>
        </p:spPr>
        <p:txBody>
          <a:bodyPr/>
          <a:lstStyle>
            <a:lvl1pPr marL="0" indent="0">
              <a:buNone/>
              <a:defRPr>
                <a:solidFill>
                  <a:srgbClr val="465C7B"/>
                </a:solidFill>
                <a:latin typeface="Georgia" charset="0"/>
                <a:ea typeface="Georgia" charset="0"/>
                <a:cs typeface="Georgia" charset="0"/>
              </a:defRPr>
            </a:lvl1pPr>
            <a:lvl2pPr>
              <a:defRPr>
                <a:solidFill>
                  <a:schemeClr val="tx1">
                    <a:lumMod val="65000"/>
                    <a:lumOff val="35000"/>
                  </a:schemeClr>
                </a:solidFill>
                <a:latin typeface="Georgia" charset="0"/>
                <a:ea typeface="Georgia" charset="0"/>
                <a:cs typeface="Georgia" charset="0"/>
              </a:defRPr>
            </a:lvl2pPr>
            <a:lvl3pPr>
              <a:defRPr>
                <a:solidFill>
                  <a:schemeClr val="tx1">
                    <a:lumMod val="65000"/>
                    <a:lumOff val="35000"/>
                  </a:schemeClr>
                </a:solidFill>
                <a:latin typeface="Georgia" charset="0"/>
                <a:ea typeface="Georgia" charset="0"/>
                <a:cs typeface="Georgia" charset="0"/>
              </a:defRPr>
            </a:lvl3pPr>
            <a:lvl4pPr>
              <a:defRPr>
                <a:solidFill>
                  <a:schemeClr val="tx1">
                    <a:lumMod val="65000"/>
                    <a:lumOff val="35000"/>
                  </a:schemeClr>
                </a:solidFill>
                <a:latin typeface="Georgia" charset="0"/>
                <a:ea typeface="Georgia" charset="0"/>
                <a:cs typeface="Georgia" charset="0"/>
              </a:defRPr>
            </a:lvl4pPr>
            <a:lvl5pPr>
              <a:defRPr>
                <a:solidFill>
                  <a:schemeClr val="tx1">
                    <a:lumMod val="65000"/>
                    <a:lumOff val="35000"/>
                  </a:schemeClr>
                </a:solidFill>
                <a:latin typeface="Georgia" charset="0"/>
                <a:ea typeface="Georgia" charset="0"/>
                <a:cs typeface="Georgia" charset="0"/>
              </a:defRPr>
            </a:lvl5pPr>
          </a:lstStyle>
          <a:p>
            <a:pPr lvl="0"/>
            <a:r>
              <a:rPr lang="en-US" dirty="0"/>
              <a:t>Click to edit Master text</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6" name="Rectangle 5"/>
          <p:cNvSpPr/>
          <p:nvPr userDrawn="1"/>
        </p:nvSpPr>
        <p:spPr>
          <a:xfrm>
            <a:off x="2" y="1282149"/>
            <a:ext cx="4571999" cy="55758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7" name="Rectangle 6"/>
          <p:cNvSpPr/>
          <p:nvPr userDrawn="1"/>
        </p:nvSpPr>
        <p:spPr>
          <a:xfrm>
            <a:off x="0" y="1"/>
            <a:ext cx="9144000" cy="1282148"/>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 name="Title 1"/>
          <p:cNvSpPr>
            <a:spLocks noGrp="1"/>
          </p:cNvSpPr>
          <p:nvPr>
            <p:ph type="title" hasCustomPrompt="1"/>
          </p:nvPr>
        </p:nvSpPr>
        <p:spPr>
          <a:xfrm>
            <a:off x="628650" y="1"/>
            <a:ext cx="7886700" cy="1282148"/>
          </a:xfrm>
        </p:spPr>
        <p:txBody>
          <a:bodyPr>
            <a:normAutofit/>
          </a:bodyPr>
          <a:lstStyle>
            <a:lvl1pPr algn="l">
              <a:defRPr sz="1200" b="0" i="0" spc="150" baseline="0">
                <a:solidFill>
                  <a:schemeClr val="bg1"/>
                </a:solidFill>
                <a:latin typeface="Verdana" charset="0"/>
                <a:ea typeface="Verdana" charset="0"/>
                <a:cs typeface="Verdana" charset="0"/>
              </a:defRPr>
            </a:lvl1pPr>
          </a:lstStyle>
          <a:p>
            <a:r>
              <a:rPr lang="en-US" dirty="0"/>
              <a:t>CLICK TO EDIT MASTER TITLE STYLE</a:t>
            </a:r>
          </a:p>
        </p:txBody>
      </p:sp>
      <p:sp>
        <p:nvSpPr>
          <p:cNvPr id="3" name="Content Placeholder 2"/>
          <p:cNvSpPr>
            <a:spLocks noGrp="1"/>
          </p:cNvSpPr>
          <p:nvPr>
            <p:ph idx="1"/>
          </p:nvPr>
        </p:nvSpPr>
        <p:spPr>
          <a:xfrm>
            <a:off x="5180480" y="2606856"/>
            <a:ext cx="3486150" cy="2476132"/>
          </a:xfrm>
        </p:spPr>
        <p:txBody>
          <a:bodyPr/>
          <a:lstStyle>
            <a:lvl1pPr marL="0" indent="0">
              <a:buNone/>
              <a:defRPr>
                <a:solidFill>
                  <a:srgbClr val="465C7B"/>
                </a:solidFill>
                <a:latin typeface="Georgia" charset="0"/>
                <a:ea typeface="Georgia" charset="0"/>
                <a:cs typeface="Georgia" charset="0"/>
              </a:defRPr>
            </a:lvl1pPr>
            <a:lvl2pPr>
              <a:defRPr>
                <a:solidFill>
                  <a:schemeClr val="tx1">
                    <a:lumMod val="65000"/>
                    <a:lumOff val="35000"/>
                  </a:schemeClr>
                </a:solidFill>
                <a:latin typeface="Georgia" charset="0"/>
                <a:ea typeface="Georgia" charset="0"/>
                <a:cs typeface="Georgia" charset="0"/>
              </a:defRPr>
            </a:lvl2pPr>
            <a:lvl3pPr>
              <a:defRPr>
                <a:solidFill>
                  <a:schemeClr val="tx1">
                    <a:lumMod val="65000"/>
                    <a:lumOff val="35000"/>
                  </a:schemeClr>
                </a:solidFill>
                <a:latin typeface="Georgia" charset="0"/>
                <a:ea typeface="Georgia" charset="0"/>
                <a:cs typeface="Georgia" charset="0"/>
              </a:defRPr>
            </a:lvl3pPr>
            <a:lvl4pPr>
              <a:defRPr>
                <a:solidFill>
                  <a:schemeClr val="tx1">
                    <a:lumMod val="65000"/>
                    <a:lumOff val="35000"/>
                  </a:schemeClr>
                </a:solidFill>
                <a:latin typeface="Georgia" charset="0"/>
                <a:ea typeface="Georgia" charset="0"/>
                <a:cs typeface="Georgia" charset="0"/>
              </a:defRPr>
            </a:lvl4pPr>
            <a:lvl5pPr>
              <a:defRPr>
                <a:solidFill>
                  <a:schemeClr val="tx1">
                    <a:lumMod val="65000"/>
                    <a:lumOff val="35000"/>
                  </a:schemeClr>
                </a:solidFill>
                <a:latin typeface="Georgia" charset="0"/>
                <a:ea typeface="Georgia" charset="0"/>
                <a:cs typeface="Georgia" charset="0"/>
              </a:defRPr>
            </a:lvl5pPr>
          </a:lstStyle>
          <a:p>
            <a:pPr lvl="0"/>
            <a:r>
              <a:rPr lang="en-US" dirty="0"/>
              <a:t>Click to edit Master text</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1"/>
            <a:ext cx="9144000" cy="1282148"/>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 name="Title 1"/>
          <p:cNvSpPr>
            <a:spLocks noGrp="1"/>
          </p:cNvSpPr>
          <p:nvPr>
            <p:ph type="title" hasCustomPrompt="1"/>
          </p:nvPr>
        </p:nvSpPr>
        <p:spPr>
          <a:xfrm>
            <a:off x="628650" y="1"/>
            <a:ext cx="7886700" cy="1282148"/>
          </a:xfrm>
        </p:spPr>
        <p:txBody>
          <a:bodyPr>
            <a:normAutofit/>
          </a:bodyPr>
          <a:lstStyle>
            <a:lvl1pPr algn="l">
              <a:defRPr sz="1200" b="0" i="0" spc="150" baseline="0">
                <a:solidFill>
                  <a:schemeClr val="bg1"/>
                </a:solidFill>
                <a:latin typeface="Verdana" charset="0"/>
                <a:ea typeface="Verdana" charset="0"/>
                <a:cs typeface="Verdana" charset="0"/>
              </a:defRPr>
            </a:lvl1pPr>
          </a:lstStyle>
          <a:p>
            <a:r>
              <a:rPr lang="en-US" dirty="0"/>
              <a:t>CLICK TO EDIT MASTER TITLE STYLE</a:t>
            </a:r>
          </a:p>
        </p:txBody>
      </p:sp>
      <p:sp>
        <p:nvSpPr>
          <p:cNvPr id="22" name="Rectangle 21"/>
          <p:cNvSpPr/>
          <p:nvPr userDrawn="1"/>
        </p:nvSpPr>
        <p:spPr>
          <a:xfrm>
            <a:off x="2" y="5513802"/>
            <a:ext cx="9143999" cy="1361132"/>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1"/>
            <a:ext cx="9144000" cy="1282148"/>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10" name="Rectangle 9"/>
          <p:cNvSpPr/>
          <p:nvPr userDrawn="1"/>
        </p:nvSpPr>
        <p:spPr>
          <a:xfrm>
            <a:off x="3045275" y="1282152"/>
            <a:ext cx="3053453" cy="4231653"/>
          </a:xfrm>
          <a:prstGeom prst="rect">
            <a:avLst/>
          </a:prstGeom>
          <a:solidFill>
            <a:srgbClr val="B9D3DE"/>
          </a:solidFill>
          <a:ln>
            <a:solidFill>
              <a:srgbClr val="465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 name="Title 1"/>
          <p:cNvSpPr>
            <a:spLocks noGrp="1"/>
          </p:cNvSpPr>
          <p:nvPr>
            <p:ph type="title" hasCustomPrompt="1"/>
          </p:nvPr>
        </p:nvSpPr>
        <p:spPr>
          <a:xfrm>
            <a:off x="628650" y="1"/>
            <a:ext cx="7886700" cy="1282148"/>
          </a:xfrm>
        </p:spPr>
        <p:txBody>
          <a:bodyPr>
            <a:normAutofit/>
          </a:bodyPr>
          <a:lstStyle>
            <a:lvl1pPr algn="l">
              <a:defRPr sz="1200" b="0" i="0" spc="150" baseline="0">
                <a:solidFill>
                  <a:schemeClr val="bg1"/>
                </a:solidFill>
                <a:latin typeface="Verdana" charset="0"/>
                <a:ea typeface="Verdana" charset="0"/>
                <a:cs typeface="Verdana" charset="0"/>
              </a:defRPr>
            </a:lvl1pPr>
          </a:lstStyle>
          <a:p>
            <a:r>
              <a:rPr lang="en-US" dirty="0"/>
              <a:t>CLICK TO EDIT MASTER TITLE STYLE</a:t>
            </a:r>
          </a:p>
        </p:txBody>
      </p:sp>
      <p:sp>
        <p:nvSpPr>
          <p:cNvPr id="22" name="Rectangle 21"/>
          <p:cNvSpPr/>
          <p:nvPr userDrawn="1"/>
        </p:nvSpPr>
        <p:spPr>
          <a:xfrm>
            <a:off x="2" y="5513802"/>
            <a:ext cx="9143999" cy="1361132"/>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3" name="Rectangle 2"/>
          <p:cNvSpPr/>
          <p:nvPr userDrawn="1"/>
        </p:nvSpPr>
        <p:spPr>
          <a:xfrm>
            <a:off x="2" y="1282152"/>
            <a:ext cx="3053453" cy="4231653"/>
          </a:xfrm>
          <a:prstGeom prst="rect">
            <a:avLst/>
          </a:prstGeom>
          <a:solidFill>
            <a:srgbClr val="B9D3DE"/>
          </a:solidFill>
          <a:ln>
            <a:solidFill>
              <a:srgbClr val="465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11" name="Rectangle 10"/>
          <p:cNvSpPr/>
          <p:nvPr userDrawn="1"/>
        </p:nvSpPr>
        <p:spPr>
          <a:xfrm>
            <a:off x="6080157" y="1282152"/>
            <a:ext cx="3053453" cy="4231653"/>
          </a:xfrm>
          <a:prstGeom prst="rect">
            <a:avLst/>
          </a:prstGeom>
          <a:solidFill>
            <a:srgbClr val="B9D3DE"/>
          </a:solidFill>
          <a:ln>
            <a:solidFill>
              <a:srgbClr val="465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p:cNvSpPr/>
          <p:nvPr userDrawn="1"/>
        </p:nvSpPr>
        <p:spPr>
          <a:xfrm>
            <a:off x="0" y="1"/>
            <a:ext cx="9144000" cy="1282148"/>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2" name="Title 1"/>
          <p:cNvSpPr>
            <a:spLocks noGrp="1"/>
          </p:cNvSpPr>
          <p:nvPr>
            <p:ph type="title" hasCustomPrompt="1"/>
          </p:nvPr>
        </p:nvSpPr>
        <p:spPr>
          <a:xfrm>
            <a:off x="628650" y="1"/>
            <a:ext cx="7886700" cy="1282148"/>
          </a:xfrm>
        </p:spPr>
        <p:txBody>
          <a:bodyPr>
            <a:normAutofit/>
          </a:bodyPr>
          <a:lstStyle>
            <a:lvl1pPr algn="l">
              <a:defRPr sz="1177" b="0" i="0" spc="147" baseline="0">
                <a:solidFill>
                  <a:schemeClr val="bg1"/>
                </a:solidFill>
                <a:latin typeface="Verdana" charset="0"/>
                <a:ea typeface="Verdana" charset="0"/>
                <a:cs typeface="Verdana" charset="0"/>
              </a:defRPr>
            </a:lvl1pPr>
          </a:lstStyle>
          <a:p>
            <a:r>
              <a:rPr lang="en-US" dirty="0"/>
              <a:t>CLICK TO EDIT MASTER TITLE STYLE</a:t>
            </a:r>
          </a:p>
        </p:txBody>
      </p:sp>
      <p:sp>
        <p:nvSpPr>
          <p:cNvPr id="3" name="Content Placeholder 2"/>
          <p:cNvSpPr>
            <a:spLocks noGrp="1"/>
          </p:cNvSpPr>
          <p:nvPr>
            <p:ph idx="1"/>
          </p:nvPr>
        </p:nvSpPr>
        <p:spPr>
          <a:xfrm>
            <a:off x="628650" y="2397679"/>
            <a:ext cx="3486150" cy="3269225"/>
          </a:xfrm>
        </p:spPr>
        <p:txBody>
          <a:bodyPr/>
          <a:lstStyle>
            <a:lvl1pPr>
              <a:defRPr>
                <a:solidFill>
                  <a:srgbClr val="465C7B"/>
                </a:solidFill>
                <a:latin typeface="Georgia" charset="0"/>
                <a:ea typeface="Georgia" charset="0"/>
                <a:cs typeface="Georgia" charset="0"/>
              </a:defRPr>
            </a:lvl1pPr>
            <a:lvl2pPr>
              <a:defRPr>
                <a:solidFill>
                  <a:srgbClr val="465C7B"/>
                </a:solidFill>
                <a:latin typeface="Georgia" charset="0"/>
                <a:ea typeface="Georgia" charset="0"/>
                <a:cs typeface="Georgia" charset="0"/>
              </a:defRPr>
            </a:lvl2pPr>
            <a:lvl3pPr>
              <a:defRPr>
                <a:solidFill>
                  <a:srgbClr val="465C7B"/>
                </a:solidFill>
                <a:latin typeface="Georgia" charset="0"/>
                <a:ea typeface="Georgia" charset="0"/>
                <a:cs typeface="Georgia" charset="0"/>
              </a:defRPr>
            </a:lvl3pPr>
            <a:lvl4pPr>
              <a:defRPr>
                <a:solidFill>
                  <a:srgbClr val="465C7B"/>
                </a:solidFill>
                <a:latin typeface="Georgia" charset="0"/>
                <a:ea typeface="Georgia" charset="0"/>
                <a:cs typeface="Georgia" charset="0"/>
              </a:defRPr>
            </a:lvl4pPr>
            <a:lvl5pPr>
              <a:defRPr>
                <a:solidFill>
                  <a:srgbClr val="465C7B"/>
                </a:solidFill>
                <a:latin typeface="Georgia" charset="0"/>
                <a:ea typeface="Georgia" charset="0"/>
                <a:cs typeface="Georgi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4307682" y="1295400"/>
            <a:ext cx="4836319" cy="556259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8" name="Picture 7"/>
          <p:cNvPicPr>
            <a:picLocks noChangeAspect="1"/>
          </p:cNvPicPr>
          <p:nvPr userDrawn="1"/>
        </p:nvPicPr>
        <p:blipFill rotWithShape="1">
          <a:blip r:embed="rId2">
            <a:alphaModFix amt="85000"/>
            <a:extLst>
              <a:ext uri="{BEBA8EAE-BF5A-486C-A8C5-ECC9F3942E4B}">
                <a14:imgProps xmlns:a14="http://schemas.microsoft.com/office/drawing/2010/main">
                  <a14:imgLayer r:embed="rId3">
                    <a14:imgEffect>
                      <a14:colorTemperature colorTemp="4996"/>
                    </a14:imgEffect>
                    <a14:imgEffect>
                      <a14:saturation sat="78000"/>
                    </a14:imgEffect>
                  </a14:imgLayer>
                </a14:imgProps>
              </a:ext>
              <a:ext uri="{28A0092B-C50C-407E-A947-70E740481C1C}">
                <a14:useLocalDpi xmlns:a14="http://schemas.microsoft.com/office/drawing/2010/main" val="0"/>
              </a:ext>
            </a:extLst>
          </a:blip>
          <a:srcRect t="34094" r="1491" b="25244"/>
          <a:stretch/>
        </p:blipFill>
        <p:spPr>
          <a:xfrm>
            <a:off x="0" y="4339247"/>
            <a:ext cx="3054928" cy="2518757"/>
          </a:xfrm>
          <a:prstGeom prst="rect">
            <a:avLst/>
          </a:prstGeom>
        </p:spPr>
      </p:pic>
      <p:pic>
        <p:nvPicPr>
          <p:cNvPr id="13" name="Picture 12"/>
          <p:cNvPicPr>
            <a:picLocks noChangeAspect="1"/>
          </p:cNvPicPr>
          <p:nvPr userDrawn="1"/>
        </p:nvPicPr>
        <p:blipFill rotWithShape="1">
          <a:blip r:embed="rId4">
            <a:alphaModFix amt="89000"/>
            <a:extLst>
              <a:ext uri="{BEBA8EAE-BF5A-486C-A8C5-ECC9F3942E4B}">
                <a14:imgProps xmlns:a14="http://schemas.microsoft.com/office/drawing/2010/main">
                  <a14:imgLayer r:embed="rId5">
                    <a14:imgEffect>
                      <a14:colorTemperature colorTemp="5909"/>
                    </a14:imgEffect>
                    <a14:imgEffect>
                      <a14:saturation sat="76000"/>
                    </a14:imgEffect>
                  </a14:imgLayer>
                </a14:imgProps>
              </a:ext>
              <a:ext uri="{28A0092B-C50C-407E-A947-70E740481C1C}">
                <a14:useLocalDpi xmlns:a14="http://schemas.microsoft.com/office/drawing/2010/main" val="0"/>
              </a:ext>
            </a:extLst>
          </a:blip>
          <a:srcRect l="15538" t="25124" r="7740" b="3802"/>
          <a:stretch/>
        </p:blipFill>
        <p:spPr>
          <a:xfrm>
            <a:off x="3047228" y="4339246"/>
            <a:ext cx="3054928" cy="2518757"/>
          </a:xfrm>
          <a:prstGeom prst="rect">
            <a:avLst/>
          </a:prstGeom>
        </p:spPr>
      </p:pic>
      <p:pic>
        <p:nvPicPr>
          <p:cNvPr id="14" name="Picture 13"/>
          <p:cNvPicPr>
            <a:picLocks noChangeAspect="1"/>
          </p:cNvPicPr>
          <p:nvPr userDrawn="1"/>
        </p:nvPicPr>
        <p:blipFill rotWithShape="1">
          <a:blip r:embed="rId6">
            <a:alphaModFix amt="78000"/>
            <a:extLst>
              <a:ext uri="{BEBA8EAE-BF5A-486C-A8C5-ECC9F3942E4B}">
                <a14:imgProps xmlns:a14="http://schemas.microsoft.com/office/drawing/2010/main">
                  <a14:imgLayer r:embed="rId7">
                    <a14:imgEffect>
                      <a14:colorTemperature colorTemp="5921"/>
                    </a14:imgEffect>
                    <a14:imgEffect>
                      <a14:saturation sat="66000"/>
                    </a14:imgEffect>
                  </a14:imgLayer>
                </a14:imgProps>
              </a:ext>
              <a:ext uri="{28A0092B-C50C-407E-A947-70E740481C1C}">
                <a14:useLocalDpi xmlns:a14="http://schemas.microsoft.com/office/drawing/2010/main" val="0"/>
              </a:ext>
            </a:extLst>
          </a:blip>
          <a:srcRect l="11141" t="26036" r="9155" b="309"/>
          <a:stretch/>
        </p:blipFill>
        <p:spPr>
          <a:xfrm>
            <a:off x="6102157" y="4339241"/>
            <a:ext cx="3039773" cy="2518760"/>
          </a:xfrm>
          <a:prstGeom prst="rect">
            <a:avLst/>
          </a:prstGeom>
        </p:spPr>
      </p:pic>
      <p:sp>
        <p:nvSpPr>
          <p:cNvPr id="2" name="TextBox 1"/>
          <p:cNvSpPr txBox="1"/>
          <p:nvPr userDrawn="1"/>
        </p:nvSpPr>
        <p:spPr>
          <a:xfrm>
            <a:off x="1079742" y="2405847"/>
            <a:ext cx="6974992" cy="784830"/>
          </a:xfrm>
          <a:prstGeom prst="rect">
            <a:avLst/>
          </a:prstGeom>
          <a:noFill/>
        </p:spPr>
        <p:txBody>
          <a:bodyPr wrap="square" rtlCol="0">
            <a:spAutoFit/>
          </a:bodyPr>
          <a:lstStyle/>
          <a:p>
            <a:pPr defTabSz="685783">
              <a:defRPr/>
            </a:pPr>
            <a:r>
              <a:rPr lang="en-US" sz="2100" dirty="0">
                <a:solidFill>
                  <a:prstClr val="white"/>
                </a:solidFill>
                <a:latin typeface="Georgia" charset="0"/>
                <a:ea typeface="Georgia" charset="0"/>
                <a:cs typeface="Georgia" charset="0"/>
              </a:rPr>
              <a:t>To conserve the lands and water on which all life depends</a:t>
            </a:r>
          </a:p>
          <a:p>
            <a:pPr defTabSz="685800"/>
            <a:endParaRPr lang="en-US" sz="2400" dirty="0">
              <a:solidFill>
                <a:prstClr val="white"/>
              </a:solidFill>
              <a:latin typeface="Charter Roman" charset="0"/>
              <a:ea typeface="Charter Roman" charset="0"/>
              <a:cs typeface="Charter Roman" charset="0"/>
            </a:endParaRPr>
          </a:p>
        </p:txBody>
      </p:sp>
      <p:sp>
        <p:nvSpPr>
          <p:cNvPr id="16" name="TextBox 15"/>
          <p:cNvSpPr txBox="1"/>
          <p:nvPr userDrawn="1"/>
        </p:nvSpPr>
        <p:spPr>
          <a:xfrm>
            <a:off x="1079742" y="1883454"/>
            <a:ext cx="6974992" cy="276999"/>
          </a:xfrm>
          <a:prstGeom prst="rect">
            <a:avLst/>
          </a:prstGeom>
          <a:noFill/>
        </p:spPr>
        <p:txBody>
          <a:bodyPr wrap="square" rtlCol="0">
            <a:spAutoFit/>
          </a:bodyPr>
          <a:lstStyle/>
          <a:p>
            <a:pPr algn="ctr" defTabSz="685800">
              <a:tabLst>
                <a:tab pos="1834709" algn="l"/>
              </a:tabLst>
            </a:pPr>
            <a:r>
              <a:rPr lang="en-US" sz="1200" spc="150" dirty="0">
                <a:solidFill>
                  <a:prstClr val="white"/>
                </a:solidFill>
                <a:latin typeface="Verdana" charset="0"/>
                <a:ea typeface="Verdana" charset="0"/>
                <a:cs typeface="Verdana" charset="0"/>
              </a:rPr>
              <a:t>OUR MISSION:</a:t>
            </a: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p:cNvSpPr/>
          <p:nvPr userDrawn="1"/>
        </p:nvSpPr>
        <p:spPr>
          <a:xfrm>
            <a:off x="0" y="3"/>
            <a:ext cx="9144000" cy="6857999"/>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9" name="Title 1"/>
          <p:cNvSpPr>
            <a:spLocks noGrp="1"/>
          </p:cNvSpPr>
          <p:nvPr>
            <p:ph type="title" hasCustomPrompt="1"/>
          </p:nvPr>
        </p:nvSpPr>
        <p:spPr>
          <a:xfrm>
            <a:off x="628650" y="1"/>
            <a:ext cx="7886700" cy="1282148"/>
          </a:xfrm>
        </p:spPr>
        <p:txBody>
          <a:bodyPr>
            <a:normAutofit/>
          </a:bodyPr>
          <a:lstStyle>
            <a:lvl1pPr algn="l">
              <a:defRPr sz="1200" b="0" i="0" spc="150" baseline="0">
                <a:solidFill>
                  <a:schemeClr val="bg1"/>
                </a:solidFill>
                <a:latin typeface="Verdana" charset="0"/>
                <a:ea typeface="Verdana" charset="0"/>
                <a:cs typeface="Verdana" charset="0"/>
              </a:defRPr>
            </a:lvl1pPr>
          </a:lstStyle>
          <a:p>
            <a:r>
              <a:rPr lang="en-US" dirty="0"/>
              <a:t>CLICK TO EDIT MASTER TITLE STYLE</a:t>
            </a:r>
          </a:p>
        </p:txBody>
      </p:sp>
      <p:pic>
        <p:nvPicPr>
          <p:cNvPr id="11" name="Picture Placeholder 11" descr="Dunlin mixed_shorebird_flock_dunlin_biol andrews edu source.JPG"/>
          <p:cNvPicPr>
            <a:picLocks noChangeAspect="1"/>
          </p:cNvPicPr>
          <p:nvPr userDrawn="1"/>
        </p:nvPicPr>
        <p:blipFill rotWithShape="1">
          <a:blip r:embed="rId2">
            <a:alphaModFix amt="77000"/>
            <a:extLst>
              <a:ext uri="{BEBA8EAE-BF5A-486C-A8C5-ECC9F3942E4B}">
                <a14:imgProps xmlns:a14="http://schemas.microsoft.com/office/drawing/2010/main">
                  <a14:imgLayer r:embed="rId3">
                    <a14:imgEffect>
                      <a14:colorTemperature colorTemp="4864"/>
                    </a14:imgEffect>
                    <a14:imgEffect>
                      <a14:saturation sat="62000"/>
                    </a14:imgEffect>
                  </a14:imgLayer>
                </a14:imgProps>
              </a:ext>
              <a:ext uri="{28A0092B-C50C-407E-A947-70E740481C1C}">
                <a14:useLocalDpi xmlns:a14="http://schemas.microsoft.com/office/drawing/2010/main" val="0"/>
              </a:ext>
            </a:extLst>
          </a:blip>
          <a:srcRect t="12503" r="11510" b="12503"/>
          <a:stretch/>
        </p:blipFill>
        <p:spPr bwMode="auto">
          <a:xfrm>
            <a:off x="6096452" y="4302372"/>
            <a:ext cx="3047549" cy="255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p:cNvPicPr>
          <p:nvPr userDrawn="1"/>
        </p:nvPicPr>
        <p:blipFill rotWithShape="1">
          <a:blip r:embed="rId4">
            <a:alphaModFix amt="71000"/>
            <a:extLst>
              <a:ext uri="{BEBA8EAE-BF5A-486C-A8C5-ECC9F3942E4B}">
                <a14:imgProps xmlns:a14="http://schemas.microsoft.com/office/drawing/2010/main">
                  <a14:imgLayer r:embed="rId5">
                    <a14:imgEffect>
                      <a14:saturation sat="111000"/>
                    </a14:imgEffect>
                  </a14:imgLayer>
                </a14:imgProps>
              </a:ext>
              <a:ext uri="{28A0092B-C50C-407E-A947-70E740481C1C}">
                <a14:useLocalDpi xmlns:a14="http://schemas.microsoft.com/office/drawing/2010/main" val="0"/>
              </a:ext>
            </a:extLst>
          </a:blip>
          <a:srcRect l="1" t="5000" r="4545" b="4167"/>
          <a:stretch/>
        </p:blipFill>
        <p:spPr bwMode="auto">
          <a:xfrm>
            <a:off x="3073443" y="4302372"/>
            <a:ext cx="3023008" cy="255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Placeholder 26"/>
          <p:cNvPicPr>
            <a:picLocks noChangeAspect="1"/>
          </p:cNvPicPr>
          <p:nvPr userDrawn="1"/>
        </p:nvPicPr>
        <p:blipFill rotWithShape="1">
          <a:blip r:embed="rId6">
            <a:alphaModFix amt="75000"/>
            <a:extLst>
              <a:ext uri="{BEBA8EAE-BF5A-486C-A8C5-ECC9F3942E4B}">
                <a14:imgProps xmlns:a14="http://schemas.microsoft.com/office/drawing/2010/main">
                  <a14:imgLayer r:embed="rId7">
                    <a14:imgEffect>
                      <a14:saturation sat="88000"/>
                    </a14:imgEffect>
                  </a14:imgLayer>
                </a14:imgProps>
              </a:ext>
              <a:ext uri="{28A0092B-C50C-407E-A947-70E740481C1C}">
                <a14:useLocalDpi xmlns:a14="http://schemas.microsoft.com/office/drawing/2010/main" val="0"/>
              </a:ext>
            </a:extLst>
          </a:blip>
          <a:srcRect t="11101" b="11040"/>
          <a:stretch/>
        </p:blipFill>
        <p:spPr bwMode="auto">
          <a:xfrm>
            <a:off x="1" y="4302372"/>
            <a:ext cx="3077995" cy="255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p:cNvSpPr>
            <a:spLocks noGrp="1"/>
          </p:cNvSpPr>
          <p:nvPr>
            <p:ph idx="1"/>
          </p:nvPr>
        </p:nvSpPr>
        <p:spPr>
          <a:xfrm>
            <a:off x="628650" y="1753887"/>
            <a:ext cx="7886700" cy="2076749"/>
          </a:xfrm>
        </p:spPr>
        <p:txBody>
          <a:bodyPr/>
          <a:lstStyle>
            <a:lvl1pPr marL="0" indent="0">
              <a:buFontTx/>
              <a:buNone/>
              <a:defRPr sz="1800">
                <a:solidFill>
                  <a:schemeClr val="bg1"/>
                </a:solidFill>
                <a:latin typeface="Georgia" charset="0"/>
                <a:ea typeface="Georgia" charset="0"/>
                <a:cs typeface="Georgia" charset="0"/>
              </a:defRPr>
            </a:lvl1pPr>
            <a:lvl2pPr marL="342892" indent="0">
              <a:buFontTx/>
              <a:buNone/>
              <a:defRPr sz="1200">
                <a:solidFill>
                  <a:schemeClr val="bg1"/>
                </a:solidFill>
                <a:latin typeface="Verdana" charset="0"/>
                <a:ea typeface="Verdana" charset="0"/>
                <a:cs typeface="Verdana" charset="0"/>
              </a:defRPr>
            </a:lvl2pPr>
            <a:lvl3pPr marL="685783" indent="0">
              <a:buFontTx/>
              <a:buNone/>
              <a:defRPr sz="1200">
                <a:solidFill>
                  <a:schemeClr val="tx1">
                    <a:lumMod val="65000"/>
                    <a:lumOff val="35000"/>
                  </a:schemeClr>
                </a:solidFill>
                <a:latin typeface="Arial" charset="0"/>
                <a:ea typeface="Arial" charset="0"/>
                <a:cs typeface="Arial" charset="0"/>
              </a:defRPr>
            </a:lvl3pPr>
            <a:lvl4pPr marL="1028675" indent="0">
              <a:buFontTx/>
              <a:buNone/>
              <a:defRPr sz="1200">
                <a:solidFill>
                  <a:schemeClr val="tx1">
                    <a:lumMod val="65000"/>
                    <a:lumOff val="35000"/>
                  </a:schemeClr>
                </a:solidFill>
                <a:latin typeface="Arial" charset="0"/>
                <a:ea typeface="Arial" charset="0"/>
                <a:cs typeface="Arial" charset="0"/>
              </a:defRPr>
            </a:lvl4pPr>
            <a:lvl5pPr marL="1371566" indent="0">
              <a:buFontTx/>
              <a:buNone/>
              <a:defRPr sz="1200">
                <a:solidFill>
                  <a:schemeClr val="tx1">
                    <a:lumMod val="65000"/>
                    <a:lumOff val="35000"/>
                  </a:schemeClr>
                </a:solidFill>
                <a:latin typeface="Arial" charset="0"/>
                <a:ea typeface="Arial" charset="0"/>
                <a:cs typeface="Arial" charset="0"/>
              </a:defRPr>
            </a:lvl5pPr>
          </a:lstStyle>
          <a:p>
            <a:pPr lvl="0"/>
            <a:r>
              <a:rPr lang="en-US" dirty="0"/>
              <a:t>Click to edit Master text styles</a:t>
            </a:r>
          </a:p>
          <a:p>
            <a:pPr lvl="1"/>
            <a:r>
              <a:rPr lang="en-US" dirty="0"/>
              <a:t>Second level</a:t>
            </a: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p:cNvSpPr/>
          <p:nvPr userDrawn="1"/>
        </p:nvSpPr>
        <p:spPr>
          <a:xfrm>
            <a:off x="0" y="4"/>
            <a:ext cx="9144000" cy="6857999"/>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5_Full Blee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6856286"/>
          </a:xfrm>
        </p:spPr>
        <p:txBody>
          <a:bodyPr/>
          <a:lstStyle>
            <a:lvl1pPr>
              <a:defRPr>
                <a:noFill/>
              </a:defRPr>
            </a:lvl1pPr>
          </a:lstStyle>
          <a:p>
            <a:r>
              <a:rPr lang="en-US"/>
              <a:t>Click icon to add picture</a:t>
            </a:r>
            <a:endParaRPr lang="en-US" dirty="0"/>
          </a:p>
        </p:txBody>
      </p:sp>
      <p:sp>
        <p:nvSpPr>
          <p:cNvPr id="6" name="Title 5"/>
          <p:cNvSpPr>
            <a:spLocks noGrp="1"/>
          </p:cNvSpPr>
          <p:nvPr>
            <p:ph type="title" hasCustomPrompt="1"/>
          </p:nvPr>
        </p:nvSpPr>
        <p:spPr>
          <a:xfrm>
            <a:off x="430213" y="1892800"/>
            <a:ext cx="8404225" cy="802339"/>
          </a:xfrm>
        </p:spPr>
        <p:txBody>
          <a:bodyPr rIns="0" bIns="0"/>
          <a:lstStyle>
            <a:lvl1pPr>
              <a:defRPr sz="3500" spc="0">
                <a:solidFill>
                  <a:srgbClr val="000000"/>
                </a:solidFill>
              </a:defRPr>
            </a:lvl1pPr>
          </a:lstStyle>
          <a:p>
            <a:r>
              <a:rPr lang="en-US" dirty="0"/>
              <a:t>HEADLINE VERDANA REGULAR</a:t>
            </a:r>
          </a:p>
        </p:txBody>
      </p:sp>
      <p:sp>
        <p:nvSpPr>
          <p:cNvPr id="4" name="Text Placeholder 3"/>
          <p:cNvSpPr>
            <a:spLocks noGrp="1"/>
          </p:cNvSpPr>
          <p:nvPr>
            <p:ph type="body" sz="quarter" idx="11" hasCustomPrompt="1"/>
          </p:nvPr>
        </p:nvSpPr>
        <p:spPr>
          <a:xfrm>
            <a:off x="430213" y="2695575"/>
            <a:ext cx="8404225" cy="1155700"/>
          </a:xfrm>
        </p:spPr>
        <p:txBody>
          <a:bodyPr/>
          <a:lstStyle>
            <a:lvl1pPr marL="0" indent="0">
              <a:buFont typeface="+mj-lt"/>
              <a:buNone/>
              <a:defRPr sz="1800"/>
            </a:lvl1pPr>
          </a:lstStyle>
          <a:p>
            <a:pPr lvl="0"/>
            <a:r>
              <a:rPr lang="en-US" dirty="0"/>
              <a:t>CLICK TO EDIT MASTER TEXT STYLES</a:t>
            </a:r>
          </a:p>
        </p:txBody>
      </p:sp>
    </p:spTree>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9144000" cy="6858000"/>
          </a:xfrm>
        </p:spPr>
        <p:txBody>
          <a:bodyPr/>
          <a:lstStyle>
            <a:lvl1pPr>
              <a:defRPr>
                <a:noFill/>
              </a:defRPr>
            </a:lvl1pPr>
          </a:lstStyle>
          <a:p>
            <a:r>
              <a:rPr lang="en-US"/>
              <a:t>Click icon to add picture</a:t>
            </a:r>
            <a:endParaRPr lang="en-US" dirty="0"/>
          </a:p>
        </p:txBody>
      </p:sp>
    </p:spTree>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Picture Placeholder 4"/>
          <p:cNvSpPr>
            <a:spLocks noGrp="1"/>
          </p:cNvSpPr>
          <p:nvPr>
            <p:ph type="pic" sz="quarter" idx="11"/>
          </p:nvPr>
        </p:nvSpPr>
        <p:spPr>
          <a:xfrm>
            <a:off x="2286000" y="0"/>
            <a:ext cx="4572000" cy="6858000"/>
          </a:xfrm>
        </p:spPr>
        <p:txBody>
          <a:bodyPr/>
          <a:lstStyle>
            <a:lvl1pPr>
              <a:defRPr>
                <a:noFill/>
              </a:defRPr>
            </a:lvl1pPr>
          </a:lstStyle>
          <a:p>
            <a:r>
              <a:rPr lang="en-US"/>
              <a:t>Click icon to add picture</a:t>
            </a:r>
            <a:endParaRPr lang="en-US" dirty="0"/>
          </a:p>
        </p:txBody>
      </p:sp>
    </p:spTree>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4572000" cy="6858000"/>
          </a:xfrm>
        </p:spPr>
        <p:txBody>
          <a:bodyPr/>
          <a:lstStyle>
            <a:lvl1pPr>
              <a:defRPr>
                <a:noFill/>
              </a:defRPr>
            </a:lvl1pPr>
          </a:lstStyle>
          <a:p>
            <a:r>
              <a:rPr lang="en-US"/>
              <a:t>Click icon to add picture</a:t>
            </a:r>
            <a:endParaRPr lang="en-US" dirty="0"/>
          </a:p>
        </p:txBody>
      </p:sp>
      <p:sp>
        <p:nvSpPr>
          <p:cNvPr id="4" name="Picture Placeholder 4"/>
          <p:cNvSpPr>
            <a:spLocks noGrp="1"/>
          </p:cNvSpPr>
          <p:nvPr>
            <p:ph type="pic" sz="quarter" idx="11"/>
          </p:nvPr>
        </p:nvSpPr>
        <p:spPr>
          <a:xfrm>
            <a:off x="4572000" y="0"/>
            <a:ext cx="4572000" cy="6858000"/>
          </a:xfrm>
        </p:spPr>
        <p:txBody>
          <a:bodyPr/>
          <a:lstStyle>
            <a:lvl1pPr>
              <a:defRPr>
                <a:noFill/>
              </a:defRPr>
            </a:lvl1pPr>
          </a:lstStyle>
          <a:p>
            <a:r>
              <a:rPr lang="en-US"/>
              <a:t>Click icon to add picture</a:t>
            </a:r>
            <a:endParaRPr lang="en-US" dirty="0"/>
          </a:p>
        </p:txBody>
      </p:sp>
    </p:spTree>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4572000" cy="3429000"/>
          </a:xfrm>
        </p:spPr>
        <p:txBody>
          <a:bodyPr/>
          <a:lstStyle>
            <a:lvl1pPr>
              <a:defRPr>
                <a:noFill/>
              </a:defRPr>
            </a:lvl1pPr>
          </a:lstStyle>
          <a:p>
            <a:r>
              <a:rPr lang="en-US"/>
              <a:t>Click icon to add picture</a:t>
            </a:r>
            <a:endParaRPr lang="en-US" dirty="0"/>
          </a:p>
        </p:txBody>
      </p:sp>
      <p:sp>
        <p:nvSpPr>
          <p:cNvPr id="4" name="Picture Placeholder 4"/>
          <p:cNvSpPr>
            <a:spLocks noGrp="1"/>
          </p:cNvSpPr>
          <p:nvPr>
            <p:ph type="pic" sz="quarter" idx="11"/>
          </p:nvPr>
        </p:nvSpPr>
        <p:spPr>
          <a:xfrm>
            <a:off x="4572001" y="0"/>
            <a:ext cx="4574460" cy="6858000"/>
          </a:xfrm>
        </p:spPr>
        <p:txBody>
          <a:bodyPr/>
          <a:lstStyle>
            <a:lvl1pPr>
              <a:defRPr>
                <a:noFill/>
              </a:defRPr>
            </a:lvl1pPr>
          </a:lstStyle>
          <a:p>
            <a:r>
              <a:rPr lang="en-US"/>
              <a:t>Click icon to add picture</a:t>
            </a:r>
            <a:endParaRPr lang="en-US" dirty="0"/>
          </a:p>
        </p:txBody>
      </p:sp>
      <p:sp>
        <p:nvSpPr>
          <p:cNvPr id="5" name="Picture Placeholder 4"/>
          <p:cNvSpPr>
            <a:spLocks noGrp="1"/>
          </p:cNvSpPr>
          <p:nvPr>
            <p:ph type="pic" sz="quarter" idx="12"/>
          </p:nvPr>
        </p:nvSpPr>
        <p:spPr>
          <a:xfrm>
            <a:off x="0" y="3429001"/>
            <a:ext cx="4572000" cy="3428999"/>
          </a:xfrm>
        </p:spPr>
        <p:txBody>
          <a:bodyPr/>
          <a:lstStyle>
            <a:lvl1pPr>
              <a:defRPr>
                <a:noFill/>
              </a:defRPr>
            </a:lvl1pPr>
          </a:lstStyle>
          <a:p>
            <a:r>
              <a:rPr lang="en-US"/>
              <a:t>Click icon to add picture</a:t>
            </a:r>
            <a:endParaRPr lang="en-US" dirty="0"/>
          </a:p>
        </p:txBody>
      </p:sp>
    </p:spTree>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4586650" y="0"/>
            <a:ext cx="4572000" cy="3429000"/>
          </a:xfrm>
        </p:spPr>
        <p:txBody>
          <a:bodyPr/>
          <a:lstStyle>
            <a:lvl1pPr>
              <a:defRPr>
                <a:noFill/>
              </a:defRPr>
            </a:lvl1pPr>
          </a:lstStyle>
          <a:p>
            <a:r>
              <a:rPr lang="en-US"/>
              <a:t>Click icon to add picture</a:t>
            </a:r>
            <a:endParaRPr lang="en-US" dirty="0"/>
          </a:p>
        </p:txBody>
      </p:sp>
      <p:sp>
        <p:nvSpPr>
          <p:cNvPr id="4" name="Picture Placeholder 4"/>
          <p:cNvSpPr>
            <a:spLocks noGrp="1"/>
          </p:cNvSpPr>
          <p:nvPr>
            <p:ph type="pic" sz="quarter" idx="11"/>
          </p:nvPr>
        </p:nvSpPr>
        <p:spPr>
          <a:xfrm>
            <a:off x="-1830" y="1"/>
            <a:ext cx="4588480" cy="6858000"/>
          </a:xfrm>
        </p:spPr>
        <p:txBody>
          <a:bodyPr/>
          <a:lstStyle>
            <a:lvl1pPr>
              <a:defRPr>
                <a:noFill/>
              </a:defRPr>
            </a:lvl1pPr>
          </a:lstStyle>
          <a:p>
            <a:r>
              <a:rPr lang="en-US"/>
              <a:t>Click icon to add picture</a:t>
            </a:r>
            <a:endParaRPr lang="en-US" dirty="0"/>
          </a:p>
        </p:txBody>
      </p:sp>
      <p:sp>
        <p:nvSpPr>
          <p:cNvPr id="5" name="Picture Placeholder 4"/>
          <p:cNvSpPr>
            <a:spLocks noGrp="1"/>
          </p:cNvSpPr>
          <p:nvPr>
            <p:ph type="pic" sz="quarter" idx="12"/>
          </p:nvPr>
        </p:nvSpPr>
        <p:spPr>
          <a:xfrm>
            <a:off x="4586650" y="3429001"/>
            <a:ext cx="4572000" cy="3428999"/>
          </a:xfrm>
        </p:spPr>
        <p:txBody>
          <a:bodyPr/>
          <a:lstStyle>
            <a:lvl1pPr>
              <a:defRPr>
                <a:noFill/>
              </a:defRPr>
            </a:lvl1pPr>
          </a:lstStyle>
          <a:p>
            <a:r>
              <a:rPr lang="en-US"/>
              <a:t>Click icon to add picture</a:t>
            </a:r>
            <a:endParaRPr lang="en-US" dirty="0"/>
          </a:p>
        </p:txBody>
      </p:sp>
    </p:spTree>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4572000" y="0"/>
            <a:ext cx="4586650" cy="3429000"/>
          </a:xfrm>
        </p:spPr>
        <p:txBody>
          <a:bodyPr/>
          <a:lstStyle>
            <a:lvl1pPr>
              <a:defRPr>
                <a:noFill/>
              </a:defRPr>
            </a:lvl1pPr>
          </a:lstStyle>
          <a:p>
            <a:r>
              <a:rPr lang="en-US"/>
              <a:t>Click icon to add picture</a:t>
            </a:r>
            <a:endParaRPr lang="en-US" dirty="0"/>
          </a:p>
        </p:txBody>
      </p:sp>
      <p:sp>
        <p:nvSpPr>
          <p:cNvPr id="5" name="Picture Placeholder 4"/>
          <p:cNvSpPr>
            <a:spLocks noGrp="1"/>
          </p:cNvSpPr>
          <p:nvPr>
            <p:ph type="pic" sz="quarter" idx="12"/>
          </p:nvPr>
        </p:nvSpPr>
        <p:spPr>
          <a:xfrm>
            <a:off x="4572000" y="3429001"/>
            <a:ext cx="4586650" cy="3428999"/>
          </a:xfrm>
        </p:spPr>
        <p:txBody>
          <a:bodyPr/>
          <a:lstStyle>
            <a:lvl1pPr>
              <a:defRPr>
                <a:noFill/>
              </a:defRPr>
            </a:lvl1pPr>
          </a:lstStyle>
          <a:p>
            <a:r>
              <a:rPr lang="en-US"/>
              <a:t>Click icon to add picture</a:t>
            </a:r>
            <a:endParaRPr lang="en-US" dirty="0"/>
          </a:p>
        </p:txBody>
      </p:sp>
      <p:sp>
        <p:nvSpPr>
          <p:cNvPr id="6" name="Picture Placeholder 4"/>
          <p:cNvSpPr>
            <a:spLocks noGrp="1"/>
          </p:cNvSpPr>
          <p:nvPr>
            <p:ph type="pic" sz="quarter" idx="13"/>
          </p:nvPr>
        </p:nvSpPr>
        <p:spPr>
          <a:xfrm>
            <a:off x="0" y="0"/>
            <a:ext cx="4572000" cy="3429000"/>
          </a:xfrm>
        </p:spPr>
        <p:txBody>
          <a:bodyPr/>
          <a:lstStyle>
            <a:lvl1pPr>
              <a:defRPr>
                <a:noFill/>
              </a:defRPr>
            </a:lvl1pPr>
          </a:lstStyle>
          <a:p>
            <a:r>
              <a:rPr lang="en-US"/>
              <a:t>Click icon to add picture</a:t>
            </a:r>
            <a:endParaRPr lang="en-US" dirty="0"/>
          </a:p>
        </p:txBody>
      </p:sp>
      <p:sp>
        <p:nvSpPr>
          <p:cNvPr id="7" name="Picture Placeholder 4"/>
          <p:cNvSpPr>
            <a:spLocks noGrp="1"/>
          </p:cNvSpPr>
          <p:nvPr>
            <p:ph type="pic" sz="quarter" idx="14"/>
          </p:nvPr>
        </p:nvSpPr>
        <p:spPr>
          <a:xfrm>
            <a:off x="0" y="3429001"/>
            <a:ext cx="4572000" cy="3428999"/>
          </a:xfrm>
        </p:spPr>
        <p:txBody>
          <a:bodyPr/>
          <a:lstStyle>
            <a:lvl1pPr>
              <a:defRPr>
                <a:noFill/>
              </a:defRPr>
            </a:lvl1pPr>
          </a:lstStyle>
          <a:p>
            <a:r>
              <a:rPr lang="en-US"/>
              <a:t>Click icon to add picture</a:t>
            </a:r>
            <a:endParaRPr lang="en-US" dirty="0"/>
          </a:p>
        </p:txBody>
      </p:sp>
    </p:spTree>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6" name="Rectangle 5"/>
          <p:cNvSpPr/>
          <p:nvPr userDrawn="1"/>
        </p:nvSpPr>
        <p:spPr>
          <a:xfrm>
            <a:off x="1" y="1282149"/>
            <a:ext cx="9144000" cy="55758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7" name="Rectangle 6"/>
          <p:cNvSpPr/>
          <p:nvPr userDrawn="1"/>
        </p:nvSpPr>
        <p:spPr>
          <a:xfrm>
            <a:off x="0" y="1"/>
            <a:ext cx="9144000" cy="1282148"/>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2" name="Title 1"/>
          <p:cNvSpPr>
            <a:spLocks noGrp="1"/>
          </p:cNvSpPr>
          <p:nvPr>
            <p:ph type="title" hasCustomPrompt="1"/>
          </p:nvPr>
        </p:nvSpPr>
        <p:spPr>
          <a:xfrm>
            <a:off x="628650" y="1"/>
            <a:ext cx="7886700" cy="1282148"/>
          </a:xfrm>
        </p:spPr>
        <p:txBody>
          <a:bodyPr>
            <a:normAutofit/>
          </a:bodyPr>
          <a:lstStyle>
            <a:lvl1pPr algn="l">
              <a:defRPr sz="1177" b="0" i="0" spc="147" baseline="0">
                <a:solidFill>
                  <a:schemeClr val="bg1"/>
                </a:solidFill>
                <a:latin typeface="Verdana" charset="0"/>
                <a:ea typeface="Verdana" charset="0"/>
                <a:cs typeface="Verdana" charset="0"/>
              </a:defRPr>
            </a:lvl1pPr>
          </a:lstStyle>
          <a:p>
            <a:r>
              <a:rPr lang="en-US" dirty="0"/>
              <a:t>CLICK TO EDIT MASTER TITLE STYLE</a:t>
            </a:r>
          </a:p>
        </p:txBody>
      </p:sp>
      <p:sp>
        <p:nvSpPr>
          <p:cNvPr id="3" name="Content Placeholder 2"/>
          <p:cNvSpPr>
            <a:spLocks noGrp="1"/>
          </p:cNvSpPr>
          <p:nvPr>
            <p:ph idx="1"/>
          </p:nvPr>
        </p:nvSpPr>
        <p:spPr>
          <a:xfrm>
            <a:off x="628650" y="1584880"/>
            <a:ext cx="3486150" cy="490663"/>
          </a:xfrm>
        </p:spPr>
        <p:txBody>
          <a:bodyPr/>
          <a:lstStyle>
            <a:lvl1pPr marL="0" indent="0">
              <a:buNone/>
              <a:defRPr>
                <a:solidFill>
                  <a:srgbClr val="465C7B"/>
                </a:solidFill>
                <a:latin typeface="Georgia" charset="0"/>
                <a:ea typeface="Georgia" charset="0"/>
                <a:cs typeface="Georgia" charset="0"/>
              </a:defRPr>
            </a:lvl1pPr>
            <a:lvl2pPr>
              <a:defRPr>
                <a:solidFill>
                  <a:schemeClr val="tx1">
                    <a:lumMod val="65000"/>
                    <a:lumOff val="35000"/>
                  </a:schemeClr>
                </a:solidFill>
                <a:latin typeface="Georgia" charset="0"/>
                <a:ea typeface="Georgia" charset="0"/>
                <a:cs typeface="Georgia" charset="0"/>
              </a:defRPr>
            </a:lvl2pPr>
            <a:lvl3pPr>
              <a:defRPr>
                <a:solidFill>
                  <a:schemeClr val="tx1">
                    <a:lumMod val="65000"/>
                    <a:lumOff val="35000"/>
                  </a:schemeClr>
                </a:solidFill>
                <a:latin typeface="Georgia" charset="0"/>
                <a:ea typeface="Georgia" charset="0"/>
                <a:cs typeface="Georgia" charset="0"/>
              </a:defRPr>
            </a:lvl3pPr>
            <a:lvl4pPr>
              <a:defRPr>
                <a:solidFill>
                  <a:schemeClr val="tx1">
                    <a:lumMod val="65000"/>
                    <a:lumOff val="35000"/>
                  </a:schemeClr>
                </a:solidFill>
                <a:latin typeface="Georgia" charset="0"/>
                <a:ea typeface="Georgia" charset="0"/>
                <a:cs typeface="Georgia" charset="0"/>
              </a:defRPr>
            </a:lvl4pPr>
            <a:lvl5pPr>
              <a:defRPr>
                <a:solidFill>
                  <a:schemeClr val="tx1">
                    <a:lumMod val="65000"/>
                    <a:lumOff val="35000"/>
                  </a:schemeClr>
                </a:solidFill>
                <a:latin typeface="Georgia" charset="0"/>
                <a:ea typeface="Georgia" charset="0"/>
                <a:cs typeface="Georgia" charset="0"/>
              </a:defRPr>
            </a:lvl5pPr>
          </a:lstStyle>
          <a:p>
            <a:pPr lvl="0"/>
            <a:r>
              <a:rPr lang="en-US" dirty="0"/>
              <a:t>Click to edit Master text</a:t>
            </a:r>
          </a:p>
        </p:txBody>
      </p:sp>
    </p:spTree>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2941320" y="3078481"/>
            <a:ext cx="6202680" cy="3779519"/>
          </a:xfrm>
        </p:spPr>
        <p:txBody>
          <a:bodyPr/>
          <a:lstStyle>
            <a:lvl1pPr>
              <a:defRPr>
                <a:noFill/>
              </a:defRPr>
            </a:lvl1pPr>
          </a:lstStyle>
          <a:p>
            <a:r>
              <a:rPr lang="en-US"/>
              <a:t>Click icon to add picture</a:t>
            </a:r>
            <a:endParaRPr lang="en-US" dirty="0"/>
          </a:p>
        </p:txBody>
      </p:sp>
      <p:sp>
        <p:nvSpPr>
          <p:cNvPr id="6" name="Picture Placeholder 4"/>
          <p:cNvSpPr>
            <a:spLocks noGrp="1"/>
          </p:cNvSpPr>
          <p:nvPr>
            <p:ph type="pic" sz="quarter" idx="13"/>
          </p:nvPr>
        </p:nvSpPr>
        <p:spPr>
          <a:xfrm>
            <a:off x="0" y="320040"/>
            <a:ext cx="9144000" cy="2758440"/>
          </a:xfrm>
        </p:spPr>
        <p:txBody>
          <a:bodyPr/>
          <a:lstStyle>
            <a:lvl1pPr>
              <a:defRPr>
                <a:noFill/>
              </a:defRPr>
            </a:lvl1pPr>
          </a:lstStyle>
          <a:p>
            <a:r>
              <a:rPr lang="en-US"/>
              <a:t>Click icon to add picture</a:t>
            </a:r>
            <a:endParaRPr lang="en-US" dirty="0"/>
          </a:p>
        </p:txBody>
      </p:sp>
      <p:sp>
        <p:nvSpPr>
          <p:cNvPr id="7" name="Picture Placeholder 4"/>
          <p:cNvSpPr>
            <a:spLocks noGrp="1"/>
          </p:cNvSpPr>
          <p:nvPr>
            <p:ph type="pic" sz="quarter" idx="14"/>
          </p:nvPr>
        </p:nvSpPr>
        <p:spPr>
          <a:xfrm>
            <a:off x="0" y="3078481"/>
            <a:ext cx="2941320" cy="3779519"/>
          </a:xfrm>
        </p:spPr>
        <p:txBody>
          <a:bodyPr/>
          <a:lstStyle>
            <a:lvl1pPr>
              <a:defRPr>
                <a:noFill/>
              </a:defRPr>
            </a:lvl1pPr>
          </a:lstStyle>
          <a:p>
            <a:r>
              <a:rPr lang="en-US"/>
              <a:t>Click icon to add picture</a:t>
            </a:r>
            <a:endParaRPr lang="en-US" dirty="0"/>
          </a:p>
        </p:txBody>
      </p:sp>
    </p:spTree>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tx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09563" y="324680"/>
            <a:ext cx="8524875" cy="6223000"/>
          </a:xfrm>
        </p:spPr>
        <p:txBody>
          <a:bodyPr vert="horz" lIns="0" tIns="0" rIns="457200" bIns="45720" rtlCol="0" anchor="ctr" anchorCtr="0">
            <a:noAutofit/>
          </a:bodyPr>
          <a:lstStyle>
            <a:lvl1pPr marL="182880" indent="-182880">
              <a:defRPr lang="en-US" sz="3000" b="0" dirty="0">
                <a:solidFill>
                  <a:schemeClr val="bg2"/>
                </a:solidFill>
                <a:latin typeface="+mj-lt"/>
                <a:ea typeface="+mj-ea"/>
                <a:cs typeface="+mj-cs"/>
              </a:defRPr>
            </a:lvl1pPr>
          </a:lstStyle>
          <a:p>
            <a:pPr marL="457200" lvl="0" indent="-457200">
              <a:lnSpc>
                <a:spcPts val="4500"/>
              </a:lnSpc>
              <a:spcBef>
                <a:spcPct val="0"/>
              </a:spcBef>
            </a:pPr>
            <a:r>
              <a:rPr lang="en-US" sz="3000" b="0" kern="1200" cap="none" spc="0" baseline="0" dirty="0">
                <a:ln>
                  <a:noFill/>
                </a:ln>
                <a:solidFill>
                  <a:schemeClr val="bg2"/>
                </a:solidFill>
                <a:latin typeface="+mj-lt"/>
                <a:ea typeface="+mj-ea"/>
                <a:cs typeface="+mj-cs"/>
              </a:rPr>
              <a:t>Bulleted list with no images.</a:t>
            </a:r>
          </a:p>
          <a:p>
            <a:pPr marL="457200" lvl="0" indent="-457200">
              <a:lnSpc>
                <a:spcPts val="4500"/>
              </a:lnSpc>
              <a:spcBef>
                <a:spcPct val="0"/>
              </a:spcBef>
            </a:pPr>
            <a:r>
              <a:rPr lang="en-US" sz="3000" b="0" kern="1200" cap="none" spc="0" baseline="0" dirty="0">
                <a:ln>
                  <a:noFill/>
                </a:ln>
                <a:solidFill>
                  <a:schemeClr val="bg2"/>
                </a:solidFill>
                <a:latin typeface="+mj-lt"/>
                <a:ea typeface="+mj-ea"/>
                <a:cs typeface="+mj-cs"/>
              </a:rPr>
              <a:t>Should not be more than 4 bullets. Highlights only.</a:t>
            </a:r>
          </a:p>
          <a:p>
            <a:pPr marL="457200" lvl="0" indent="-457200">
              <a:lnSpc>
                <a:spcPts val="4500"/>
              </a:lnSpc>
              <a:spcBef>
                <a:spcPct val="0"/>
              </a:spcBef>
            </a:pPr>
            <a:r>
              <a:rPr lang="en-US" sz="3000" b="0" kern="1200" cap="none" spc="0" baseline="0" dirty="0">
                <a:ln>
                  <a:noFill/>
                </a:ln>
                <a:solidFill>
                  <a:schemeClr val="bg2"/>
                </a:solidFill>
                <a:latin typeface="+mj-lt"/>
                <a:ea typeface="+mj-ea"/>
                <a:cs typeface="+mj-cs"/>
              </a:rPr>
              <a:t>Verdana Regular 30 point font.</a:t>
            </a:r>
          </a:p>
          <a:p>
            <a:pPr marL="457200" lvl="0" indent="-457200">
              <a:lnSpc>
                <a:spcPts val="4500"/>
              </a:lnSpc>
              <a:spcBef>
                <a:spcPct val="0"/>
              </a:spcBef>
            </a:pPr>
            <a:r>
              <a:rPr lang="en-US" sz="3000" b="0" kern="1200" cap="none" spc="0" baseline="0" dirty="0">
                <a:ln>
                  <a:noFill/>
                </a:ln>
                <a:solidFill>
                  <a:schemeClr val="bg2"/>
                </a:solidFill>
                <a:latin typeface="+mj-lt"/>
                <a:ea typeface="+mj-ea"/>
                <a:cs typeface="+mj-cs"/>
              </a:rPr>
              <a:t>Bullet 4</a:t>
            </a:r>
          </a:p>
        </p:txBody>
      </p:sp>
    </p:spTree>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9144000" cy="6858000"/>
          </a:xfrm>
          <a:solidFill>
            <a:schemeClr val="bg2"/>
          </a:solidFill>
        </p:spPr>
        <p:txBody>
          <a:bodyPr/>
          <a:lstStyle>
            <a:lvl1pPr>
              <a:defRPr>
                <a:noFill/>
              </a:defRPr>
            </a:lvl1pPr>
          </a:lstStyle>
          <a:p>
            <a:r>
              <a:rPr lang="en-US"/>
              <a:t>Click icon to add picture</a:t>
            </a:r>
            <a:endParaRPr lang="en-US" dirty="0"/>
          </a:p>
        </p:txBody>
      </p:sp>
      <p:sp>
        <p:nvSpPr>
          <p:cNvPr id="4" name="Text Placeholder 3"/>
          <p:cNvSpPr>
            <a:spLocks noGrp="1"/>
          </p:cNvSpPr>
          <p:nvPr>
            <p:ph type="body" sz="quarter" idx="11" hasCustomPrompt="1"/>
          </p:nvPr>
        </p:nvSpPr>
        <p:spPr>
          <a:xfrm>
            <a:off x="309563" y="5272440"/>
            <a:ext cx="8524875" cy="1268060"/>
          </a:xfrm>
        </p:spPr>
        <p:txBody>
          <a:bodyPr rIns="0" bIns="0" anchor="ctr"/>
          <a:lstStyle>
            <a:lvl1pPr marL="0" indent="0" algn="ctr">
              <a:buNone/>
              <a:defRPr sz="5400" b="0" baseline="0">
                <a:solidFill>
                  <a:schemeClr val="tx1"/>
                </a:solidFill>
              </a:defRPr>
            </a:lvl1pPr>
          </a:lstStyle>
          <a:p>
            <a:pPr lvl="0"/>
            <a:r>
              <a:rPr lang="en-US" dirty="0"/>
              <a:t>THREE BIG WORDS</a:t>
            </a:r>
          </a:p>
        </p:txBody>
      </p:sp>
    </p:spTree>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1_Custom Layout">
    <p:bg>
      <p:bgPr>
        <a:solidFill>
          <a:schemeClr val="tx2"/>
        </a:solidFill>
        <a:effectLst/>
      </p:bgPr>
    </p:bg>
    <p:spTree>
      <p:nvGrpSpPr>
        <p:cNvPr id="1" name=""/>
        <p:cNvGrpSpPr/>
        <p:nvPr/>
      </p:nvGrpSpPr>
      <p:grpSpPr>
        <a:xfrm>
          <a:off x="0" y="0"/>
          <a:ext cx="0" cy="0"/>
          <a:chOff x="0" y="0"/>
          <a:chExt cx="0" cy="0"/>
        </a:xfrm>
      </p:grpSpPr>
      <p:sp>
        <p:nvSpPr>
          <p:cNvPr id="2" name="Rectangle 1"/>
          <p:cNvSpPr/>
          <p:nvPr/>
        </p:nvSpPr>
        <p:spPr>
          <a:xfrm>
            <a:off x="0" y="4734770"/>
            <a:ext cx="9144000" cy="2123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4" name="Text Placeholder 3"/>
          <p:cNvSpPr>
            <a:spLocks noGrp="1"/>
          </p:cNvSpPr>
          <p:nvPr>
            <p:ph type="body" sz="quarter" idx="11" hasCustomPrompt="1"/>
          </p:nvPr>
        </p:nvSpPr>
        <p:spPr>
          <a:xfrm>
            <a:off x="309563" y="5272440"/>
            <a:ext cx="8524875" cy="1268060"/>
          </a:xfrm>
        </p:spPr>
        <p:txBody>
          <a:bodyPr rIns="0" bIns="0" anchor="ctr"/>
          <a:lstStyle>
            <a:lvl1pPr marL="0" indent="0" algn="ctr">
              <a:buNone/>
              <a:defRPr sz="5400" b="1" baseline="0">
                <a:solidFill>
                  <a:schemeClr val="tx1"/>
                </a:solidFill>
              </a:defRPr>
            </a:lvl1pPr>
          </a:lstStyle>
          <a:p>
            <a:pPr lvl="0"/>
            <a:r>
              <a:rPr lang="en-US" dirty="0"/>
              <a:t>THREE BIG WORDS</a:t>
            </a:r>
          </a:p>
        </p:txBody>
      </p:sp>
      <p:sp>
        <p:nvSpPr>
          <p:cNvPr id="5" name="Text Placeholder 3"/>
          <p:cNvSpPr>
            <a:spLocks noGrp="1"/>
          </p:cNvSpPr>
          <p:nvPr>
            <p:ph type="body" sz="quarter" idx="12" hasCustomPrompt="1"/>
          </p:nvPr>
        </p:nvSpPr>
        <p:spPr>
          <a:xfrm>
            <a:off x="309563" y="0"/>
            <a:ext cx="8524875" cy="4734770"/>
          </a:xfrm>
        </p:spPr>
        <p:txBody>
          <a:bodyPr rIns="0" bIns="0" anchor="ctr"/>
          <a:lstStyle>
            <a:lvl1pPr marL="0" indent="0" algn="ctr">
              <a:buNone/>
              <a:defRPr sz="22900" b="1" baseline="0">
                <a:solidFill>
                  <a:schemeClr val="accent1"/>
                </a:solidFill>
              </a:defRPr>
            </a:lvl1pPr>
          </a:lstStyle>
          <a:p>
            <a:pPr lvl="0"/>
            <a:r>
              <a:rPr lang="en-US" dirty="0"/>
              <a:t>78%</a:t>
            </a:r>
          </a:p>
        </p:txBody>
      </p:sp>
      <p:sp>
        <p:nvSpPr>
          <p:cNvPr id="6" name="Rectangle 5"/>
          <p:cNvSpPr/>
          <p:nvPr userDrawn="1"/>
        </p:nvSpPr>
        <p:spPr>
          <a:xfrm>
            <a:off x="0" y="4734770"/>
            <a:ext cx="9144000" cy="21232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Tree>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9144000" cy="6858000"/>
          </a:xfrm>
          <a:solidFill>
            <a:schemeClr val="tx2">
              <a:lumMod val="75000"/>
            </a:schemeClr>
          </a:solidFill>
        </p:spPr>
        <p:txBody>
          <a:bodyPr/>
          <a:lstStyle>
            <a:lvl1pPr>
              <a:defRPr>
                <a:noFill/>
              </a:defRPr>
            </a:lvl1pPr>
          </a:lstStyle>
          <a:p>
            <a:r>
              <a:rPr lang="en-US"/>
              <a:t>Click icon to add picture</a:t>
            </a:r>
            <a:endParaRPr lang="en-US" dirty="0"/>
          </a:p>
        </p:txBody>
      </p:sp>
      <p:sp>
        <p:nvSpPr>
          <p:cNvPr id="3" name="Text Placeholder 2"/>
          <p:cNvSpPr>
            <a:spLocks noGrp="1"/>
          </p:cNvSpPr>
          <p:nvPr>
            <p:ph type="body" sz="quarter" idx="12"/>
          </p:nvPr>
        </p:nvSpPr>
        <p:spPr>
          <a:xfrm>
            <a:off x="309563" y="317500"/>
            <a:ext cx="8524875" cy="6223000"/>
          </a:xfrm>
        </p:spPr>
        <p:txBody>
          <a:bodyPr anchor="ctr"/>
          <a:lstStyle>
            <a:lvl1pPr>
              <a:spcBef>
                <a:spcPts val="1200"/>
              </a:spcBef>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309563" y="4119563"/>
            <a:ext cx="8524875" cy="2738437"/>
          </a:xfrm>
        </p:spPr>
        <p:txBody>
          <a:bodyPr vert="horz" lIns="0" tIns="0" rIns="457200" bIns="45720" rtlCol="0" anchor="ctr" anchorCtr="0">
            <a:noAutofit/>
          </a:bodyPr>
          <a:lstStyle>
            <a:lvl1pPr>
              <a:defRPr lang="en-US" sz="3000" b="0" dirty="0" smtClean="0">
                <a:solidFill>
                  <a:schemeClr val="bg2"/>
                </a:solidFill>
                <a:latin typeface="+mj-lt"/>
                <a:ea typeface="+mj-ea"/>
                <a:cs typeface="+mj-cs"/>
              </a:defRPr>
            </a:lvl1pPr>
            <a:lvl2pPr>
              <a:defRPr lang="en-US" sz="2000" dirty="0" smtClean="0">
                <a:solidFill>
                  <a:schemeClr val="bg2"/>
                </a:solidFill>
              </a:defRPr>
            </a:lvl2pPr>
            <a:lvl3pPr>
              <a:defRPr lang="en-US" sz="2000" dirty="0" smtClean="0">
                <a:solidFill>
                  <a:schemeClr val="bg2"/>
                </a:solidFill>
              </a:defRPr>
            </a:lvl3pPr>
            <a:lvl4pPr>
              <a:defRPr lang="en-US" sz="2000" dirty="0" smtClean="0">
                <a:solidFill>
                  <a:schemeClr val="bg2"/>
                </a:solidFill>
              </a:defRPr>
            </a:lvl4pPr>
            <a:lvl5pPr>
              <a:defRPr lang="en-US" sz="2000" dirty="0">
                <a:solidFill>
                  <a:schemeClr val="bg2"/>
                </a:solidFill>
              </a:defRPr>
            </a:lvl5pPr>
          </a:lstStyle>
          <a:p>
            <a:pPr lvl="0"/>
            <a:r>
              <a:rPr lang="en-US" dirty="0"/>
              <a:t>Bulleted list with one image.</a:t>
            </a:r>
          </a:p>
          <a:p>
            <a:pPr lvl="0"/>
            <a:r>
              <a:rPr lang="en-US" dirty="0"/>
              <a:t>Should not be more than 3 bullets.</a:t>
            </a:r>
          </a:p>
          <a:p>
            <a:pPr lvl="0"/>
            <a:r>
              <a:rPr lang="en-US" dirty="0"/>
              <a:t>Verdana Regular 30 point font.</a:t>
            </a:r>
          </a:p>
        </p:txBody>
      </p:sp>
      <p:sp>
        <p:nvSpPr>
          <p:cNvPr id="8" name="Picture Placeholder 7"/>
          <p:cNvSpPr>
            <a:spLocks noGrp="1"/>
          </p:cNvSpPr>
          <p:nvPr>
            <p:ph type="pic" sz="quarter" idx="10"/>
          </p:nvPr>
        </p:nvSpPr>
        <p:spPr>
          <a:xfrm>
            <a:off x="0" y="0"/>
            <a:ext cx="4572000" cy="4119563"/>
          </a:xfrm>
          <a:solidFill>
            <a:schemeClr val="tx2">
              <a:lumMod val="90000"/>
            </a:schemeClr>
          </a:solidFill>
        </p:spPr>
        <p:txBody>
          <a:bodyPr/>
          <a:lstStyle>
            <a:lvl1pPr>
              <a:defRPr>
                <a:noFill/>
              </a:defRPr>
            </a:lvl1pPr>
          </a:lstStyle>
          <a:p>
            <a:r>
              <a:rPr lang="en-US" dirty="0"/>
              <a:t>Click icon to add picture</a:t>
            </a:r>
          </a:p>
        </p:txBody>
      </p:sp>
      <p:sp>
        <p:nvSpPr>
          <p:cNvPr id="9" name="Picture Placeholder 7"/>
          <p:cNvSpPr>
            <a:spLocks noGrp="1"/>
          </p:cNvSpPr>
          <p:nvPr>
            <p:ph type="pic" sz="quarter" idx="11"/>
          </p:nvPr>
        </p:nvSpPr>
        <p:spPr>
          <a:xfrm>
            <a:off x="4572000" y="0"/>
            <a:ext cx="4572000" cy="4119563"/>
          </a:xfrm>
          <a:solidFill>
            <a:schemeClr val="bg1">
              <a:lumMod val="50000"/>
              <a:lumOff val="50000"/>
            </a:schemeClr>
          </a:solidFill>
        </p:spPr>
        <p:txBody>
          <a:bodyPr/>
          <a:lstStyle>
            <a:lvl1pPr>
              <a:defRPr>
                <a:noFill/>
              </a:defRPr>
            </a:lvl1pPr>
          </a:lstStyle>
          <a:p>
            <a:r>
              <a:rPr lang="en-US"/>
              <a:t>Click icon to add picture</a:t>
            </a:r>
          </a:p>
        </p:txBody>
      </p:sp>
    </p:spTree>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309563" y="4119563"/>
            <a:ext cx="8524875" cy="2738437"/>
          </a:xfrm>
        </p:spPr>
        <p:txBody>
          <a:bodyPr vert="horz" lIns="0" tIns="0" rIns="457200" bIns="45720" rtlCol="0" anchor="ctr" anchorCtr="0">
            <a:noAutofit/>
          </a:bodyPr>
          <a:lstStyle>
            <a:lvl1pPr>
              <a:defRPr lang="en-US" sz="3000" b="0" dirty="0" smtClean="0">
                <a:solidFill>
                  <a:schemeClr val="bg2"/>
                </a:solidFill>
                <a:latin typeface="+mj-lt"/>
                <a:ea typeface="+mj-ea"/>
                <a:cs typeface="+mj-cs"/>
              </a:defRPr>
            </a:lvl1pPr>
            <a:lvl2pPr>
              <a:defRPr lang="en-US" sz="2000" dirty="0" smtClean="0">
                <a:solidFill>
                  <a:schemeClr val="bg2"/>
                </a:solidFill>
              </a:defRPr>
            </a:lvl2pPr>
            <a:lvl3pPr>
              <a:defRPr lang="en-US" sz="2000" dirty="0" smtClean="0">
                <a:solidFill>
                  <a:schemeClr val="bg2"/>
                </a:solidFill>
              </a:defRPr>
            </a:lvl3pPr>
            <a:lvl4pPr>
              <a:defRPr lang="en-US" sz="2000" dirty="0" smtClean="0">
                <a:solidFill>
                  <a:schemeClr val="bg2"/>
                </a:solidFill>
              </a:defRPr>
            </a:lvl4pPr>
            <a:lvl5pPr>
              <a:defRPr lang="en-US" sz="2000" dirty="0">
                <a:solidFill>
                  <a:schemeClr val="bg2"/>
                </a:solidFill>
              </a:defRPr>
            </a:lvl5pPr>
          </a:lstStyle>
          <a:p>
            <a:pPr lvl="0"/>
            <a:r>
              <a:rPr lang="en-US" dirty="0"/>
              <a:t>Bulleted list with one image.</a:t>
            </a:r>
          </a:p>
          <a:p>
            <a:pPr lvl="0"/>
            <a:r>
              <a:rPr lang="en-US" dirty="0"/>
              <a:t>Should not be more than 3 bullets.</a:t>
            </a:r>
          </a:p>
          <a:p>
            <a:pPr lvl="0"/>
            <a:r>
              <a:rPr lang="en-US" dirty="0"/>
              <a:t>Verdana Regular 30 point font.</a:t>
            </a:r>
          </a:p>
        </p:txBody>
      </p:sp>
      <p:sp>
        <p:nvSpPr>
          <p:cNvPr id="8" name="Picture Placeholder 7"/>
          <p:cNvSpPr>
            <a:spLocks noGrp="1"/>
          </p:cNvSpPr>
          <p:nvPr>
            <p:ph type="pic" sz="quarter" idx="10"/>
          </p:nvPr>
        </p:nvSpPr>
        <p:spPr>
          <a:xfrm>
            <a:off x="0" y="0"/>
            <a:ext cx="9144000" cy="4119563"/>
          </a:xfrm>
          <a:solidFill>
            <a:schemeClr val="tx2">
              <a:lumMod val="90000"/>
            </a:schemeClr>
          </a:solidFill>
        </p:spPr>
        <p:txBody>
          <a:bodyPr/>
          <a:lstStyle>
            <a:lvl1pPr>
              <a:defRPr>
                <a:noFill/>
              </a:defRPr>
            </a:lvl1pPr>
          </a:lstStyle>
          <a:p>
            <a:r>
              <a:rPr lang="en-US" dirty="0"/>
              <a:t>Click icon to add picture</a:t>
            </a:r>
          </a:p>
        </p:txBody>
      </p:sp>
    </p:spTree>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309563" y="4119563"/>
            <a:ext cx="8524875" cy="2738437"/>
          </a:xfrm>
        </p:spPr>
        <p:txBody>
          <a:bodyPr vert="horz" lIns="0" tIns="0" rIns="457200" bIns="45720" rtlCol="0" anchor="ctr" anchorCtr="0">
            <a:noAutofit/>
          </a:bodyPr>
          <a:lstStyle>
            <a:lvl1pPr>
              <a:defRPr lang="en-US" sz="3000" b="0" dirty="0" smtClean="0">
                <a:solidFill>
                  <a:schemeClr val="bg2"/>
                </a:solidFill>
                <a:latin typeface="+mj-lt"/>
                <a:ea typeface="+mj-ea"/>
                <a:cs typeface="+mj-cs"/>
              </a:defRPr>
            </a:lvl1pPr>
            <a:lvl2pPr>
              <a:defRPr lang="en-US" sz="2000" dirty="0" smtClean="0">
                <a:solidFill>
                  <a:schemeClr val="bg2"/>
                </a:solidFill>
              </a:defRPr>
            </a:lvl2pPr>
            <a:lvl3pPr>
              <a:defRPr lang="en-US" sz="2000" dirty="0" smtClean="0">
                <a:solidFill>
                  <a:schemeClr val="bg2"/>
                </a:solidFill>
              </a:defRPr>
            </a:lvl3pPr>
            <a:lvl4pPr>
              <a:defRPr lang="en-US" sz="2000" dirty="0" smtClean="0">
                <a:solidFill>
                  <a:schemeClr val="bg2"/>
                </a:solidFill>
              </a:defRPr>
            </a:lvl4pPr>
            <a:lvl5pPr>
              <a:defRPr lang="en-US" sz="2000" dirty="0">
                <a:solidFill>
                  <a:schemeClr val="bg2"/>
                </a:solidFill>
              </a:defRPr>
            </a:lvl5pPr>
          </a:lstStyle>
          <a:p>
            <a:pPr lvl="0"/>
            <a:r>
              <a:rPr lang="en-US" dirty="0"/>
              <a:t>Bulleted list with one image.</a:t>
            </a:r>
          </a:p>
          <a:p>
            <a:pPr lvl="0"/>
            <a:r>
              <a:rPr lang="en-US" dirty="0"/>
              <a:t>Should not be more than 3 bullets.</a:t>
            </a:r>
          </a:p>
          <a:p>
            <a:pPr lvl="0"/>
            <a:r>
              <a:rPr lang="en-US" dirty="0"/>
              <a:t>Verdana Regular 30 point font.</a:t>
            </a:r>
          </a:p>
        </p:txBody>
      </p:sp>
      <p:sp>
        <p:nvSpPr>
          <p:cNvPr id="8" name="Picture Placeholder 7"/>
          <p:cNvSpPr>
            <a:spLocks noGrp="1"/>
          </p:cNvSpPr>
          <p:nvPr>
            <p:ph type="pic" sz="quarter" idx="10"/>
          </p:nvPr>
        </p:nvSpPr>
        <p:spPr>
          <a:xfrm>
            <a:off x="0" y="0"/>
            <a:ext cx="9144000" cy="4119563"/>
          </a:xfrm>
          <a:solidFill>
            <a:schemeClr val="tx2">
              <a:lumMod val="90000"/>
            </a:schemeClr>
          </a:solidFill>
        </p:spPr>
        <p:txBody>
          <a:bodyPr/>
          <a:lstStyle>
            <a:lvl1pPr>
              <a:defRPr>
                <a:noFill/>
              </a:defRPr>
            </a:lvl1pPr>
          </a:lstStyle>
          <a:p>
            <a:r>
              <a:rPr lang="en-US" dirty="0"/>
              <a:t>Click icon to add picture</a:t>
            </a:r>
          </a:p>
        </p:txBody>
      </p:sp>
      <p:sp>
        <p:nvSpPr>
          <p:cNvPr id="4" name="Title 1"/>
          <p:cNvSpPr>
            <a:spLocks noGrp="1"/>
          </p:cNvSpPr>
          <p:nvPr>
            <p:ph type="title" hasCustomPrompt="1"/>
          </p:nvPr>
        </p:nvSpPr>
        <p:spPr>
          <a:xfrm>
            <a:off x="309563" y="317500"/>
            <a:ext cx="8524875" cy="802339"/>
          </a:xfrm>
        </p:spPr>
        <p:txBody>
          <a:bodyPr/>
          <a:lstStyle>
            <a:lvl1pPr>
              <a:lnSpc>
                <a:spcPct val="100000"/>
              </a:lnSpc>
              <a:defRPr>
                <a:solidFill>
                  <a:schemeClr val="bg2"/>
                </a:solidFill>
              </a:defRPr>
            </a:lvl1pPr>
          </a:lstStyle>
          <a:p>
            <a:r>
              <a:rPr lang="en-US" dirty="0"/>
              <a:t>CLICK TO EDIT MASTER TITLE STYLE</a:t>
            </a:r>
          </a:p>
        </p:txBody>
      </p:sp>
    </p:spTree>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chemeClr val="tx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1143000"/>
            <a:ext cx="9144000" cy="5715000"/>
          </a:xfrm>
          <a:solidFill>
            <a:schemeClr val="tx2">
              <a:lumMod val="90000"/>
            </a:schemeClr>
          </a:solidFill>
        </p:spPr>
        <p:txBody>
          <a:bodyPr/>
          <a:lstStyle>
            <a:lvl1pPr>
              <a:defRPr>
                <a:noFill/>
              </a:defRPr>
            </a:lvl1pPr>
          </a:lstStyle>
          <a:p>
            <a:r>
              <a:rPr lang="en-US" dirty="0"/>
              <a:t>Click icon to add picture</a:t>
            </a:r>
          </a:p>
        </p:txBody>
      </p:sp>
      <p:sp>
        <p:nvSpPr>
          <p:cNvPr id="4" name="Title 1"/>
          <p:cNvSpPr>
            <a:spLocks noGrp="1"/>
          </p:cNvSpPr>
          <p:nvPr>
            <p:ph type="title" hasCustomPrompt="1"/>
          </p:nvPr>
        </p:nvSpPr>
        <p:spPr>
          <a:xfrm>
            <a:off x="309563" y="317500"/>
            <a:ext cx="8524875" cy="802339"/>
          </a:xfrm>
        </p:spPr>
        <p:txBody>
          <a:bodyPr/>
          <a:lstStyle>
            <a:lvl1pPr>
              <a:lnSpc>
                <a:spcPct val="100000"/>
              </a:lnSpc>
              <a:defRPr>
                <a:solidFill>
                  <a:schemeClr val="bg2"/>
                </a:solidFill>
              </a:defRPr>
            </a:lvl1pPr>
          </a:lstStyle>
          <a:p>
            <a:r>
              <a:rPr lang="en-US" dirty="0"/>
              <a:t>CLICK TO EDIT MASTER TITLE STYLE</a:t>
            </a:r>
          </a:p>
        </p:txBody>
      </p:sp>
    </p:spTree>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Custom Layout">
    <p:bg>
      <p:bgPr>
        <a:solidFill>
          <a:schemeClr val="tx2"/>
        </a:solid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9144000" cy="6858000"/>
          </a:xfrm>
          <a:solidFill>
            <a:schemeClr val="bg2"/>
          </a:solidFill>
        </p:spPr>
        <p:txBody>
          <a:bodyPr/>
          <a:lstStyle>
            <a:lvl1pPr>
              <a:defRPr>
                <a:noFill/>
              </a:defRPr>
            </a:lvl1pPr>
          </a:lstStyle>
          <a:p>
            <a:r>
              <a:rPr lang="en-US"/>
              <a:t>Click icon to add picture</a:t>
            </a:r>
            <a:endParaRPr lang="en-US" dirty="0"/>
          </a:p>
        </p:txBody>
      </p:sp>
      <p:sp>
        <p:nvSpPr>
          <p:cNvPr id="6" name="Title 1"/>
          <p:cNvSpPr txBox="1">
            <a:spLocks/>
          </p:cNvSpPr>
          <p:nvPr/>
        </p:nvSpPr>
        <p:spPr>
          <a:xfrm>
            <a:off x="5164539" y="3637735"/>
            <a:ext cx="3686363" cy="2940475"/>
          </a:xfrm>
          <a:prstGeom prst="rect">
            <a:avLst/>
          </a:prstGeom>
        </p:spPr>
        <p:txBody>
          <a:bodyPr vert="horz" lIns="0" tIns="0" rIns="457200" bIns="45720" rtlCol="0" anchor="ctr" anchorCtr="0">
            <a:noAutofit/>
          </a:bodyPr>
          <a:lstStyle>
            <a:lvl1pPr algn="l" defTabSz="914400" rtl="0" eaLnBrk="1" latinLnBrk="0" hangingPunct="1">
              <a:lnSpc>
                <a:spcPts val="5500"/>
              </a:lnSpc>
              <a:spcBef>
                <a:spcPct val="0"/>
              </a:spcBef>
              <a:buNone/>
              <a:defRPr sz="3000" b="0" kern="1200" cap="none" spc="300" baseline="0">
                <a:ln>
                  <a:noFill/>
                </a:ln>
                <a:solidFill>
                  <a:schemeClr val="bg1"/>
                </a:solidFill>
                <a:latin typeface="+mj-lt"/>
                <a:ea typeface="+mj-ea"/>
                <a:cs typeface="+mj-cs"/>
              </a:defRPr>
            </a:lvl1pPr>
          </a:lstStyle>
          <a:p>
            <a:pPr>
              <a:lnSpc>
                <a:spcPts val="4500"/>
              </a:lnSpc>
              <a:buFont typeface="Arial" panose="020B0604020202020204" pitchFamily="34" charset="0"/>
              <a:buNone/>
            </a:pPr>
            <a:endParaRPr lang="en-US" spc="0" dirty="0">
              <a:solidFill>
                <a:srgbClr val="FFFFFF"/>
              </a:solidFill>
            </a:endParaRPr>
          </a:p>
        </p:txBody>
      </p:sp>
      <p:sp>
        <p:nvSpPr>
          <p:cNvPr id="3" name="Text Placeholder 2"/>
          <p:cNvSpPr>
            <a:spLocks noGrp="1"/>
          </p:cNvSpPr>
          <p:nvPr>
            <p:ph type="body" sz="quarter" idx="11" hasCustomPrompt="1"/>
          </p:nvPr>
        </p:nvSpPr>
        <p:spPr>
          <a:xfrm>
            <a:off x="4686310" y="3083355"/>
            <a:ext cx="4148137" cy="3225800"/>
          </a:xfrm>
        </p:spPr>
        <p:txBody>
          <a:bodyPr vert="horz" lIns="0" tIns="0" rIns="457200" bIns="45720" rtlCol="0" anchor="ctr" anchorCtr="0">
            <a:noAutofit/>
          </a:bodyPr>
          <a:lstStyle>
            <a:lvl1pPr marL="0" indent="0" algn="l" defTabSz="914400" rtl="0" eaLnBrk="1" latinLnBrk="0" hangingPunct="1">
              <a:lnSpc>
                <a:spcPts val="3500"/>
              </a:lnSpc>
              <a:spcBef>
                <a:spcPct val="0"/>
              </a:spcBef>
              <a:buFont typeface="Arial" panose="020B0604020202020204" pitchFamily="34" charset="0"/>
              <a:buNone/>
              <a:defRPr lang="en-US" sz="3000" b="0" dirty="0">
                <a:solidFill>
                  <a:schemeClr val="tx1"/>
                </a:solidFill>
                <a:latin typeface="+mj-lt"/>
                <a:ea typeface="+mj-ea"/>
                <a:cs typeface="+mj-cs"/>
              </a:defRPr>
            </a:lvl1pPr>
          </a:lstStyle>
          <a:p>
            <a:pPr marL="0" indent="0" algn="l" defTabSz="914400" rtl="0" eaLnBrk="1" latinLnBrk="0" hangingPunct="1">
              <a:lnSpc>
                <a:spcPts val="4500"/>
              </a:lnSpc>
              <a:spcBef>
                <a:spcPct val="0"/>
              </a:spcBef>
              <a:buFont typeface="Arial" panose="020B0604020202020204" pitchFamily="34" charset="0"/>
              <a:buNone/>
            </a:pPr>
            <a:r>
              <a:rPr lang="en-US" sz="3000" b="0" kern="1200" cap="none" spc="0" baseline="0" dirty="0">
                <a:ln>
                  <a:noFill/>
                </a:ln>
                <a:solidFill>
                  <a:schemeClr val="tx1"/>
                </a:solidFill>
                <a:latin typeface="+mj-lt"/>
                <a:ea typeface="+mj-ea"/>
                <a:cs typeface="+mj-cs"/>
              </a:rPr>
              <a:t>Small amount of text over one image. Verdana Regular 30 point font. </a:t>
            </a:r>
            <a:endParaRPr lang="en-US" spc="0" dirty="0">
              <a:solidFill>
                <a:schemeClr val="tx1"/>
              </a:solidFill>
            </a:endParaRPr>
          </a:p>
        </p:txBody>
      </p:sp>
    </p:spTree>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6" name="Rectangle 5"/>
          <p:cNvSpPr/>
          <p:nvPr userDrawn="1"/>
        </p:nvSpPr>
        <p:spPr>
          <a:xfrm>
            <a:off x="1" y="1282149"/>
            <a:ext cx="4571999" cy="55758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7" name="Rectangle 6"/>
          <p:cNvSpPr/>
          <p:nvPr userDrawn="1"/>
        </p:nvSpPr>
        <p:spPr>
          <a:xfrm>
            <a:off x="0" y="1"/>
            <a:ext cx="9144000" cy="1282148"/>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2" name="Title 1"/>
          <p:cNvSpPr>
            <a:spLocks noGrp="1"/>
          </p:cNvSpPr>
          <p:nvPr>
            <p:ph type="title" hasCustomPrompt="1"/>
          </p:nvPr>
        </p:nvSpPr>
        <p:spPr>
          <a:xfrm>
            <a:off x="628650" y="1"/>
            <a:ext cx="7886700" cy="1282148"/>
          </a:xfrm>
        </p:spPr>
        <p:txBody>
          <a:bodyPr>
            <a:normAutofit/>
          </a:bodyPr>
          <a:lstStyle>
            <a:lvl1pPr algn="l">
              <a:defRPr sz="1177" b="0" i="0" spc="147" baseline="0">
                <a:solidFill>
                  <a:schemeClr val="bg1"/>
                </a:solidFill>
                <a:latin typeface="Verdana" charset="0"/>
                <a:ea typeface="Verdana" charset="0"/>
                <a:cs typeface="Verdana" charset="0"/>
              </a:defRPr>
            </a:lvl1pPr>
          </a:lstStyle>
          <a:p>
            <a:r>
              <a:rPr lang="en-US" dirty="0"/>
              <a:t>CLICK TO EDIT MASTER TITLE STYLE</a:t>
            </a:r>
          </a:p>
        </p:txBody>
      </p:sp>
      <p:sp>
        <p:nvSpPr>
          <p:cNvPr id="3" name="Content Placeholder 2"/>
          <p:cNvSpPr>
            <a:spLocks noGrp="1"/>
          </p:cNvSpPr>
          <p:nvPr>
            <p:ph idx="1"/>
          </p:nvPr>
        </p:nvSpPr>
        <p:spPr>
          <a:xfrm>
            <a:off x="5180479" y="2606856"/>
            <a:ext cx="3486150" cy="2476132"/>
          </a:xfrm>
        </p:spPr>
        <p:txBody>
          <a:bodyPr/>
          <a:lstStyle>
            <a:lvl1pPr marL="0" indent="0">
              <a:buNone/>
              <a:defRPr>
                <a:solidFill>
                  <a:srgbClr val="465C7B"/>
                </a:solidFill>
                <a:latin typeface="Georgia" charset="0"/>
                <a:ea typeface="Georgia" charset="0"/>
                <a:cs typeface="Georgia" charset="0"/>
              </a:defRPr>
            </a:lvl1pPr>
            <a:lvl2pPr>
              <a:defRPr>
                <a:solidFill>
                  <a:schemeClr val="tx1">
                    <a:lumMod val="65000"/>
                    <a:lumOff val="35000"/>
                  </a:schemeClr>
                </a:solidFill>
                <a:latin typeface="Georgia" charset="0"/>
                <a:ea typeface="Georgia" charset="0"/>
                <a:cs typeface="Georgia" charset="0"/>
              </a:defRPr>
            </a:lvl2pPr>
            <a:lvl3pPr>
              <a:defRPr>
                <a:solidFill>
                  <a:schemeClr val="tx1">
                    <a:lumMod val="65000"/>
                    <a:lumOff val="35000"/>
                  </a:schemeClr>
                </a:solidFill>
                <a:latin typeface="Georgia" charset="0"/>
                <a:ea typeface="Georgia" charset="0"/>
                <a:cs typeface="Georgia" charset="0"/>
              </a:defRPr>
            </a:lvl3pPr>
            <a:lvl4pPr>
              <a:defRPr>
                <a:solidFill>
                  <a:schemeClr val="tx1">
                    <a:lumMod val="65000"/>
                    <a:lumOff val="35000"/>
                  </a:schemeClr>
                </a:solidFill>
                <a:latin typeface="Georgia" charset="0"/>
                <a:ea typeface="Georgia" charset="0"/>
                <a:cs typeface="Georgia" charset="0"/>
              </a:defRPr>
            </a:lvl4pPr>
            <a:lvl5pPr>
              <a:defRPr>
                <a:solidFill>
                  <a:schemeClr val="tx1">
                    <a:lumMod val="65000"/>
                    <a:lumOff val="35000"/>
                  </a:schemeClr>
                </a:solidFill>
                <a:latin typeface="Georgia" charset="0"/>
                <a:ea typeface="Georgia" charset="0"/>
                <a:cs typeface="Georgia" charset="0"/>
              </a:defRPr>
            </a:lvl5pPr>
          </a:lstStyle>
          <a:p>
            <a:pPr lvl="0"/>
            <a:r>
              <a:rPr lang="en-US" dirty="0"/>
              <a:t>Click to edit Master text</a:t>
            </a:r>
          </a:p>
        </p:txBody>
      </p:sp>
    </p:spTree>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5_Custom Layout">
    <p:bg>
      <p:bgPr>
        <a:solidFill>
          <a:schemeClr val="tx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4572000" cy="6858000"/>
          </a:xfrm>
          <a:solidFill>
            <a:schemeClr val="bg2">
              <a:lumMod val="40000"/>
              <a:lumOff val="60000"/>
            </a:schemeClr>
          </a:solidFill>
        </p:spPr>
        <p:txBody>
          <a:bodyPr/>
          <a:lstStyle>
            <a:lvl1pPr>
              <a:defRPr>
                <a:noFill/>
              </a:defRPr>
            </a:lvl1pPr>
          </a:lstStyle>
          <a:p>
            <a:r>
              <a:rPr lang="en-US"/>
              <a:t>Click icon to add picture</a:t>
            </a:r>
            <a:endParaRPr lang="en-US" dirty="0"/>
          </a:p>
        </p:txBody>
      </p:sp>
      <p:sp>
        <p:nvSpPr>
          <p:cNvPr id="7" name="Picture Placeholder 4"/>
          <p:cNvSpPr>
            <a:spLocks noGrp="1"/>
          </p:cNvSpPr>
          <p:nvPr>
            <p:ph type="pic" sz="quarter" idx="12"/>
          </p:nvPr>
        </p:nvSpPr>
        <p:spPr>
          <a:xfrm>
            <a:off x="4572000" y="0"/>
            <a:ext cx="4572000" cy="6858000"/>
          </a:xfrm>
          <a:solidFill>
            <a:schemeClr val="tx2">
              <a:lumMod val="75000"/>
            </a:schemeClr>
          </a:solidFill>
        </p:spPr>
        <p:txBody>
          <a:bodyPr/>
          <a:lstStyle>
            <a:lvl1pPr>
              <a:defRPr>
                <a:noFill/>
              </a:defRPr>
            </a:lvl1pPr>
          </a:lstStyle>
          <a:p>
            <a:r>
              <a:rPr lang="en-US"/>
              <a:t>Click icon to add picture</a:t>
            </a:r>
            <a:endParaRPr lang="en-US" dirty="0"/>
          </a:p>
        </p:txBody>
      </p:sp>
      <p:sp>
        <p:nvSpPr>
          <p:cNvPr id="6" name="Title 1"/>
          <p:cNvSpPr txBox="1">
            <a:spLocks/>
          </p:cNvSpPr>
          <p:nvPr/>
        </p:nvSpPr>
        <p:spPr>
          <a:xfrm>
            <a:off x="5164539" y="3637735"/>
            <a:ext cx="3686363" cy="2940475"/>
          </a:xfrm>
          <a:prstGeom prst="rect">
            <a:avLst/>
          </a:prstGeom>
        </p:spPr>
        <p:txBody>
          <a:bodyPr vert="horz" lIns="0" tIns="0" rIns="457200" bIns="45720" rtlCol="0" anchor="ctr" anchorCtr="0">
            <a:noAutofit/>
          </a:bodyPr>
          <a:lstStyle>
            <a:lvl1pPr algn="l" defTabSz="914400" rtl="0" eaLnBrk="1" latinLnBrk="0" hangingPunct="1">
              <a:lnSpc>
                <a:spcPts val="5500"/>
              </a:lnSpc>
              <a:spcBef>
                <a:spcPct val="0"/>
              </a:spcBef>
              <a:buNone/>
              <a:defRPr sz="3000" b="0" kern="1200" cap="none" spc="300" baseline="0">
                <a:ln>
                  <a:noFill/>
                </a:ln>
                <a:solidFill>
                  <a:schemeClr val="bg1"/>
                </a:solidFill>
                <a:latin typeface="+mj-lt"/>
                <a:ea typeface="+mj-ea"/>
                <a:cs typeface="+mj-cs"/>
              </a:defRPr>
            </a:lvl1pPr>
          </a:lstStyle>
          <a:p>
            <a:pPr>
              <a:lnSpc>
                <a:spcPts val="4500"/>
              </a:lnSpc>
              <a:buFont typeface="Arial" panose="020B0604020202020204" pitchFamily="34" charset="0"/>
              <a:buNone/>
            </a:pPr>
            <a:endParaRPr lang="en-US" spc="0" dirty="0">
              <a:solidFill>
                <a:srgbClr val="FFFFFF"/>
              </a:solidFill>
            </a:endParaRPr>
          </a:p>
        </p:txBody>
      </p:sp>
      <p:sp>
        <p:nvSpPr>
          <p:cNvPr id="3" name="Text Placeholder 2"/>
          <p:cNvSpPr>
            <a:spLocks noGrp="1"/>
          </p:cNvSpPr>
          <p:nvPr>
            <p:ph type="body" sz="quarter" idx="11" hasCustomPrompt="1"/>
          </p:nvPr>
        </p:nvSpPr>
        <p:spPr>
          <a:xfrm>
            <a:off x="4840835" y="3363318"/>
            <a:ext cx="4148137" cy="3225800"/>
          </a:xfrm>
        </p:spPr>
        <p:txBody>
          <a:bodyPr vert="horz" lIns="0" tIns="0" rIns="457200" bIns="45720" rtlCol="0" anchor="ctr" anchorCtr="0">
            <a:noAutofit/>
          </a:bodyPr>
          <a:lstStyle>
            <a:lvl1pPr marL="0" indent="0" algn="l" defTabSz="914400" rtl="0" eaLnBrk="1" latinLnBrk="0" hangingPunct="1">
              <a:lnSpc>
                <a:spcPts val="3500"/>
              </a:lnSpc>
              <a:spcBef>
                <a:spcPct val="0"/>
              </a:spcBef>
              <a:buFont typeface="Arial" panose="020B0604020202020204" pitchFamily="34" charset="0"/>
              <a:buNone/>
              <a:defRPr lang="en-US" sz="3000" b="0" dirty="0">
                <a:solidFill>
                  <a:schemeClr val="tx1"/>
                </a:solidFill>
                <a:latin typeface="+mj-lt"/>
                <a:ea typeface="+mj-ea"/>
                <a:cs typeface="+mj-cs"/>
              </a:defRPr>
            </a:lvl1pPr>
          </a:lstStyle>
          <a:p>
            <a:pPr marL="0" indent="0" algn="l" defTabSz="914400" rtl="0" eaLnBrk="1" latinLnBrk="0" hangingPunct="1">
              <a:lnSpc>
                <a:spcPts val="4500"/>
              </a:lnSpc>
              <a:spcBef>
                <a:spcPct val="0"/>
              </a:spcBef>
              <a:buFont typeface="Arial" panose="020B0604020202020204" pitchFamily="34" charset="0"/>
              <a:buNone/>
            </a:pPr>
            <a:r>
              <a:rPr lang="en-US" sz="3000" b="0" kern="1200" cap="none" spc="0" baseline="0" dirty="0">
                <a:ln>
                  <a:noFill/>
                </a:ln>
                <a:solidFill>
                  <a:schemeClr val="tx1"/>
                </a:solidFill>
                <a:latin typeface="+mj-lt"/>
                <a:ea typeface="+mj-ea"/>
                <a:cs typeface="+mj-cs"/>
              </a:rPr>
              <a:t>Small amount of text over two images. Verdana Regular 30 point font. </a:t>
            </a:r>
            <a:endParaRPr lang="en-US" spc="0" dirty="0">
              <a:solidFill>
                <a:schemeClr val="tx1"/>
              </a:solidFill>
            </a:endParaRPr>
          </a:p>
        </p:txBody>
      </p:sp>
    </p:spTree>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6_Custom Layout">
    <p:bg>
      <p:bgPr>
        <a:solidFill>
          <a:schemeClr val="tx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4572000" cy="6858000"/>
          </a:xfrm>
          <a:solidFill>
            <a:schemeClr val="bg2">
              <a:lumMod val="40000"/>
              <a:lumOff val="60000"/>
            </a:schemeClr>
          </a:solidFill>
        </p:spPr>
        <p:txBody>
          <a:bodyPr/>
          <a:lstStyle>
            <a:lvl1pPr>
              <a:defRPr>
                <a:noFill/>
              </a:defRPr>
            </a:lvl1pPr>
          </a:lstStyle>
          <a:p>
            <a:r>
              <a:rPr lang="en-US"/>
              <a:t>Click icon to add picture</a:t>
            </a:r>
            <a:endParaRPr lang="en-US" dirty="0"/>
          </a:p>
        </p:txBody>
      </p:sp>
      <p:sp>
        <p:nvSpPr>
          <p:cNvPr id="7" name="Picture Placeholder 4"/>
          <p:cNvSpPr>
            <a:spLocks noGrp="1"/>
          </p:cNvSpPr>
          <p:nvPr>
            <p:ph type="pic" sz="quarter" idx="12"/>
          </p:nvPr>
        </p:nvSpPr>
        <p:spPr>
          <a:xfrm>
            <a:off x="4572000" y="3429000"/>
            <a:ext cx="4572000" cy="3429000"/>
          </a:xfrm>
          <a:solidFill>
            <a:schemeClr val="tx2">
              <a:lumMod val="75000"/>
            </a:schemeClr>
          </a:solidFill>
        </p:spPr>
        <p:txBody>
          <a:bodyPr/>
          <a:lstStyle>
            <a:lvl1pPr>
              <a:defRPr>
                <a:noFill/>
              </a:defRPr>
            </a:lvl1pPr>
          </a:lstStyle>
          <a:p>
            <a:r>
              <a:rPr lang="en-US"/>
              <a:t>Click icon to add picture</a:t>
            </a:r>
            <a:endParaRPr lang="en-US" dirty="0"/>
          </a:p>
        </p:txBody>
      </p:sp>
      <p:sp>
        <p:nvSpPr>
          <p:cNvPr id="8" name="Picture Placeholder 4"/>
          <p:cNvSpPr>
            <a:spLocks noGrp="1"/>
          </p:cNvSpPr>
          <p:nvPr>
            <p:ph type="pic" sz="quarter" idx="13"/>
          </p:nvPr>
        </p:nvSpPr>
        <p:spPr>
          <a:xfrm>
            <a:off x="4572000" y="0"/>
            <a:ext cx="4572000" cy="3429000"/>
          </a:xfrm>
          <a:solidFill>
            <a:schemeClr val="bg1">
              <a:lumMod val="50000"/>
              <a:lumOff val="50000"/>
            </a:schemeClr>
          </a:solidFill>
        </p:spPr>
        <p:txBody>
          <a:bodyPr/>
          <a:lstStyle>
            <a:lvl1pPr>
              <a:defRPr>
                <a:noFill/>
              </a:defRPr>
            </a:lvl1pPr>
          </a:lstStyle>
          <a:p>
            <a:r>
              <a:rPr lang="en-US"/>
              <a:t>Click icon to add picture</a:t>
            </a:r>
            <a:endParaRPr lang="en-US" dirty="0"/>
          </a:p>
        </p:txBody>
      </p:sp>
      <p:sp>
        <p:nvSpPr>
          <p:cNvPr id="6" name="Title 1"/>
          <p:cNvSpPr txBox="1">
            <a:spLocks/>
          </p:cNvSpPr>
          <p:nvPr/>
        </p:nvSpPr>
        <p:spPr>
          <a:xfrm>
            <a:off x="5164539" y="3637735"/>
            <a:ext cx="3686363" cy="2940475"/>
          </a:xfrm>
          <a:prstGeom prst="rect">
            <a:avLst/>
          </a:prstGeom>
        </p:spPr>
        <p:txBody>
          <a:bodyPr vert="horz" lIns="0" tIns="0" rIns="457200" bIns="45720" rtlCol="0" anchor="ctr" anchorCtr="0">
            <a:noAutofit/>
          </a:bodyPr>
          <a:lstStyle>
            <a:lvl1pPr algn="l" defTabSz="914400" rtl="0" eaLnBrk="1" latinLnBrk="0" hangingPunct="1">
              <a:lnSpc>
                <a:spcPts val="5500"/>
              </a:lnSpc>
              <a:spcBef>
                <a:spcPct val="0"/>
              </a:spcBef>
              <a:buNone/>
              <a:defRPr sz="3000" b="0" kern="1200" cap="none" spc="300" baseline="0">
                <a:ln>
                  <a:noFill/>
                </a:ln>
                <a:solidFill>
                  <a:schemeClr val="bg1"/>
                </a:solidFill>
                <a:latin typeface="+mj-lt"/>
                <a:ea typeface="+mj-ea"/>
                <a:cs typeface="+mj-cs"/>
              </a:defRPr>
            </a:lvl1pPr>
          </a:lstStyle>
          <a:p>
            <a:pPr>
              <a:lnSpc>
                <a:spcPts val="4500"/>
              </a:lnSpc>
              <a:buFont typeface="Arial" panose="020B0604020202020204" pitchFamily="34" charset="0"/>
              <a:buNone/>
            </a:pPr>
            <a:endParaRPr lang="en-US" spc="0" dirty="0">
              <a:solidFill>
                <a:srgbClr val="FFFFFF"/>
              </a:solidFill>
            </a:endParaRPr>
          </a:p>
        </p:txBody>
      </p:sp>
      <p:sp>
        <p:nvSpPr>
          <p:cNvPr id="3" name="Text Placeholder 2"/>
          <p:cNvSpPr>
            <a:spLocks noGrp="1"/>
          </p:cNvSpPr>
          <p:nvPr>
            <p:ph type="body" sz="quarter" idx="11" hasCustomPrompt="1"/>
          </p:nvPr>
        </p:nvSpPr>
        <p:spPr>
          <a:xfrm>
            <a:off x="4917248" y="3582840"/>
            <a:ext cx="4148137" cy="3225800"/>
          </a:xfrm>
        </p:spPr>
        <p:txBody>
          <a:bodyPr vert="horz" lIns="0" tIns="0" rIns="457200" bIns="45720" rtlCol="0" anchor="ctr" anchorCtr="0">
            <a:noAutofit/>
          </a:bodyPr>
          <a:lstStyle>
            <a:lvl1pPr marL="0" indent="0" algn="l" defTabSz="914400" rtl="0" eaLnBrk="1" latinLnBrk="0" hangingPunct="1">
              <a:lnSpc>
                <a:spcPts val="3500"/>
              </a:lnSpc>
              <a:spcBef>
                <a:spcPct val="0"/>
              </a:spcBef>
              <a:buFont typeface="Arial" panose="020B0604020202020204" pitchFamily="34" charset="0"/>
              <a:buNone/>
              <a:defRPr lang="en-US" sz="3000" b="0" baseline="0" dirty="0">
                <a:solidFill>
                  <a:schemeClr val="tx1"/>
                </a:solidFill>
                <a:latin typeface="+mj-lt"/>
                <a:ea typeface="+mj-ea"/>
                <a:cs typeface="+mj-cs"/>
              </a:defRPr>
            </a:lvl1pPr>
          </a:lstStyle>
          <a:p>
            <a:pPr marL="0" indent="0" algn="l" defTabSz="914400" rtl="0" eaLnBrk="1" latinLnBrk="0" hangingPunct="1">
              <a:lnSpc>
                <a:spcPts val="4500"/>
              </a:lnSpc>
              <a:spcBef>
                <a:spcPct val="0"/>
              </a:spcBef>
              <a:buFont typeface="Arial" panose="020B0604020202020204" pitchFamily="34" charset="0"/>
              <a:buNone/>
            </a:pPr>
            <a:r>
              <a:rPr lang="en-US" sz="3000" b="0" kern="1200" cap="none" spc="0" baseline="0" dirty="0">
                <a:ln>
                  <a:noFill/>
                </a:ln>
                <a:solidFill>
                  <a:schemeClr val="tx1"/>
                </a:solidFill>
                <a:latin typeface="+mj-lt"/>
                <a:ea typeface="+mj-ea"/>
                <a:cs typeface="+mj-cs"/>
              </a:rPr>
              <a:t>Small amount of text over three images. Verdana Regular 30 point font. </a:t>
            </a:r>
            <a:endParaRPr lang="en-US" spc="0" dirty="0">
              <a:solidFill>
                <a:schemeClr val="tx1"/>
              </a:solidFill>
            </a:endParaRPr>
          </a:p>
        </p:txBody>
      </p:sp>
    </p:spTree>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Some text about this chart or graph if needed could go here. </a:t>
            </a:r>
          </a:p>
        </p:txBody>
      </p:sp>
      <p:sp>
        <p:nvSpPr>
          <p:cNvPr id="4" name="Chart Placeholder 3"/>
          <p:cNvSpPr>
            <a:spLocks noGrp="1"/>
          </p:cNvSpPr>
          <p:nvPr>
            <p:ph type="chart" sz="quarter" idx="10"/>
          </p:nvPr>
        </p:nvSpPr>
        <p:spPr>
          <a:xfrm>
            <a:off x="309563" y="2162175"/>
            <a:ext cx="8524875" cy="4378325"/>
          </a:xfrm>
        </p:spPr>
        <p:txBody>
          <a:bodyPr/>
          <a:lstStyle>
            <a:lvl1pPr>
              <a:defRPr>
                <a:noFill/>
              </a:defRPr>
            </a:lvl1pPr>
          </a:lstStyle>
          <a:p>
            <a:r>
              <a:rPr lang="en-US"/>
              <a:t>Click icon to add chart</a:t>
            </a:r>
          </a:p>
        </p:txBody>
      </p:sp>
    </p:spTree>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6_Custom Layou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63" y="317500"/>
            <a:ext cx="8524875" cy="802339"/>
          </a:xfrm>
        </p:spPr>
        <p:txBody>
          <a:bodyPr/>
          <a:lstStyle>
            <a:lvl1pPr>
              <a:defRPr>
                <a:solidFill>
                  <a:schemeClr val="tx1"/>
                </a:solidFill>
              </a:defRPr>
            </a:lvl1pPr>
          </a:lstStyle>
          <a:p>
            <a:r>
              <a:rPr lang="en-US" dirty="0"/>
              <a:t>CLICK TO EDIT MASTER TITLE STYLE</a:t>
            </a:r>
          </a:p>
        </p:txBody>
      </p:sp>
      <p:sp>
        <p:nvSpPr>
          <p:cNvPr id="4" name="Text Placeholder 3"/>
          <p:cNvSpPr>
            <a:spLocks noGrp="1"/>
          </p:cNvSpPr>
          <p:nvPr>
            <p:ph type="body" sz="quarter" idx="10"/>
          </p:nvPr>
        </p:nvSpPr>
        <p:spPr>
          <a:xfrm>
            <a:off x="309563" y="1969610"/>
            <a:ext cx="8218488" cy="4143574"/>
          </a:xfrm>
        </p:spPr>
        <p:txBody>
          <a:bodyPr/>
          <a:lstStyle>
            <a:lvl1pPr>
              <a:spcBef>
                <a:spcPts val="1200"/>
              </a:spcBef>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7_Custom Layou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63" y="317500"/>
            <a:ext cx="8524875" cy="802339"/>
          </a:xfrm>
        </p:spPr>
        <p:txBody>
          <a:bodyPr/>
          <a:lstStyle>
            <a:lvl1pPr>
              <a:lnSpc>
                <a:spcPct val="100000"/>
              </a:lnSpc>
              <a:defRPr>
                <a:solidFill>
                  <a:schemeClr val="bg2"/>
                </a:solidFill>
              </a:defRPr>
            </a:lvl1pPr>
          </a:lstStyle>
          <a:p>
            <a:r>
              <a:rPr lang="en-US" dirty="0"/>
              <a:t>CLICK TO EDIT MASTER TITLE STYLE</a:t>
            </a:r>
          </a:p>
        </p:txBody>
      </p:sp>
      <p:sp>
        <p:nvSpPr>
          <p:cNvPr id="4" name="Text Placeholder 3"/>
          <p:cNvSpPr>
            <a:spLocks noGrp="1"/>
          </p:cNvSpPr>
          <p:nvPr>
            <p:ph type="body" sz="quarter" idx="10"/>
          </p:nvPr>
        </p:nvSpPr>
        <p:spPr>
          <a:xfrm>
            <a:off x="309563" y="1969610"/>
            <a:ext cx="8218488" cy="4143574"/>
          </a:xfrm>
        </p:spPr>
        <p:txBody>
          <a:bodyPr/>
          <a:lstStyle>
            <a:lvl1pPr>
              <a:spcBef>
                <a:spcPts val="1200"/>
              </a:spcBef>
              <a:defRPr sz="2800">
                <a:solidFill>
                  <a:schemeClr val="bg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63" y="317500"/>
            <a:ext cx="8560117" cy="802339"/>
          </a:xfrm>
        </p:spPr>
        <p:txBody>
          <a:bodyPr/>
          <a:lstStyle>
            <a:lvl1pPr>
              <a:lnSpc>
                <a:spcPct val="100000"/>
              </a:lnSpc>
              <a:defRPr>
                <a:solidFill>
                  <a:schemeClr val="bg2"/>
                </a:solidFill>
              </a:defRPr>
            </a:lvl1pPr>
          </a:lstStyle>
          <a:p>
            <a:r>
              <a:rPr lang="en-US" dirty="0"/>
              <a:t>CLICK TO EDIT MASTER TITLE STYLE</a:t>
            </a:r>
          </a:p>
        </p:txBody>
      </p:sp>
      <p:sp>
        <p:nvSpPr>
          <p:cNvPr id="4" name="Text Placeholder 3"/>
          <p:cNvSpPr>
            <a:spLocks noGrp="1"/>
          </p:cNvSpPr>
          <p:nvPr>
            <p:ph type="body" sz="quarter" idx="10"/>
          </p:nvPr>
        </p:nvSpPr>
        <p:spPr>
          <a:xfrm>
            <a:off x="309563" y="1969610"/>
            <a:ext cx="8560117" cy="4143574"/>
          </a:xfrm>
        </p:spPr>
        <p:txBody>
          <a:bodyPr/>
          <a:lstStyle>
            <a:lvl1pPr>
              <a:spcBef>
                <a:spcPts val="1200"/>
              </a:spcBef>
              <a:defRPr sz="2800">
                <a:solidFill>
                  <a:schemeClr val="bg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9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63" y="317500"/>
            <a:ext cx="8560117" cy="802339"/>
          </a:xfrm>
        </p:spPr>
        <p:txBody>
          <a:bodyPr/>
          <a:lstStyle>
            <a:lvl1pPr>
              <a:lnSpc>
                <a:spcPct val="100000"/>
              </a:lnSpc>
              <a:defRPr>
                <a:solidFill>
                  <a:schemeClr val="bg2"/>
                </a:solidFill>
              </a:defRPr>
            </a:lvl1pPr>
          </a:lstStyle>
          <a:p>
            <a:r>
              <a:rPr lang="en-US" dirty="0"/>
              <a:t>CLICK TO EDIT MASTER TITLE STYLE</a:t>
            </a:r>
          </a:p>
        </p:txBody>
      </p:sp>
      <p:sp>
        <p:nvSpPr>
          <p:cNvPr id="5" name="Chart Placeholder 3"/>
          <p:cNvSpPr>
            <a:spLocks noGrp="1"/>
          </p:cNvSpPr>
          <p:nvPr>
            <p:ph type="chart" sz="quarter" idx="10"/>
          </p:nvPr>
        </p:nvSpPr>
        <p:spPr>
          <a:xfrm>
            <a:off x="309563" y="1386841"/>
            <a:ext cx="8524875" cy="5153660"/>
          </a:xfrm>
        </p:spPr>
        <p:txBody>
          <a:bodyPr/>
          <a:lstStyle>
            <a:lvl1pPr>
              <a:defRPr>
                <a:noFill/>
              </a:defRPr>
            </a:lvl1pPr>
          </a:lstStyle>
          <a:p>
            <a:r>
              <a:rPr lang="en-US"/>
              <a:t>Click icon to add chart</a:t>
            </a:r>
          </a:p>
        </p:txBody>
      </p:sp>
    </p:spTree>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63" y="317500"/>
            <a:ext cx="8560117" cy="802339"/>
          </a:xfrm>
        </p:spPr>
        <p:txBody>
          <a:bodyPr/>
          <a:lstStyle>
            <a:lvl1pPr>
              <a:lnSpc>
                <a:spcPct val="100000"/>
              </a:lnSpc>
              <a:defRPr>
                <a:solidFill>
                  <a:schemeClr val="bg2"/>
                </a:solidFill>
              </a:defRPr>
            </a:lvl1pPr>
          </a:lstStyle>
          <a:p>
            <a:r>
              <a:rPr lang="en-US" dirty="0"/>
              <a:t>CLICK TO EDIT MASTER TITLE STYLE</a:t>
            </a:r>
          </a:p>
        </p:txBody>
      </p:sp>
      <p:sp>
        <p:nvSpPr>
          <p:cNvPr id="4" name="Picture Placeholder 4"/>
          <p:cNvSpPr>
            <a:spLocks noGrp="1"/>
          </p:cNvSpPr>
          <p:nvPr>
            <p:ph type="pic" sz="quarter" idx="12"/>
          </p:nvPr>
        </p:nvSpPr>
        <p:spPr>
          <a:xfrm>
            <a:off x="4572000" y="2179321"/>
            <a:ext cx="4586650" cy="3428999"/>
          </a:xfrm>
        </p:spPr>
        <p:txBody>
          <a:bodyPr/>
          <a:lstStyle>
            <a:lvl1pPr>
              <a:defRPr>
                <a:noFill/>
              </a:defRPr>
            </a:lvl1pPr>
          </a:lstStyle>
          <a:p>
            <a:r>
              <a:rPr lang="en-US"/>
              <a:t>Click icon to add picture</a:t>
            </a:r>
            <a:endParaRPr lang="en-US" dirty="0"/>
          </a:p>
        </p:txBody>
      </p:sp>
      <p:sp>
        <p:nvSpPr>
          <p:cNvPr id="6" name="Picture Placeholder 4"/>
          <p:cNvSpPr>
            <a:spLocks noGrp="1"/>
          </p:cNvSpPr>
          <p:nvPr>
            <p:ph type="pic" sz="quarter" idx="14"/>
          </p:nvPr>
        </p:nvSpPr>
        <p:spPr>
          <a:xfrm>
            <a:off x="0" y="2179321"/>
            <a:ext cx="4572000" cy="3428999"/>
          </a:xfrm>
        </p:spPr>
        <p:txBody>
          <a:bodyPr/>
          <a:lstStyle>
            <a:lvl1pPr>
              <a:defRPr>
                <a:noFill/>
              </a:defRPr>
            </a:lvl1pPr>
          </a:lstStyle>
          <a:p>
            <a:r>
              <a:rPr lang="en-US"/>
              <a:t>Click icon to add picture</a:t>
            </a:r>
            <a:endParaRPr lang="en-US" dirty="0"/>
          </a:p>
        </p:txBody>
      </p:sp>
    </p:spTree>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63" y="317500"/>
            <a:ext cx="8560117" cy="802339"/>
          </a:xfrm>
        </p:spPr>
        <p:txBody>
          <a:bodyPr/>
          <a:lstStyle>
            <a:lvl1pPr>
              <a:lnSpc>
                <a:spcPct val="100000"/>
              </a:lnSpc>
              <a:defRPr>
                <a:solidFill>
                  <a:schemeClr val="bg2"/>
                </a:solidFill>
              </a:defRPr>
            </a:lvl1pPr>
          </a:lstStyle>
          <a:p>
            <a:r>
              <a:rPr lang="en-US" dirty="0"/>
              <a:t>CLICK TO EDIT MASTER TITLE STYLE</a:t>
            </a:r>
          </a:p>
        </p:txBody>
      </p:sp>
      <p:sp>
        <p:nvSpPr>
          <p:cNvPr id="5" name="Picture Placeholder 4"/>
          <p:cNvSpPr>
            <a:spLocks noGrp="1"/>
          </p:cNvSpPr>
          <p:nvPr>
            <p:ph type="pic" sz="quarter" idx="12"/>
          </p:nvPr>
        </p:nvSpPr>
        <p:spPr>
          <a:xfrm>
            <a:off x="6124675" y="4297680"/>
            <a:ext cx="3017520" cy="2560320"/>
          </a:xfrm>
          <a:solidFill>
            <a:schemeClr val="tx2">
              <a:lumMod val="75000"/>
            </a:schemeClr>
          </a:solidFill>
        </p:spPr>
        <p:txBody>
          <a:bodyPr/>
          <a:lstStyle>
            <a:lvl1pPr>
              <a:defRPr>
                <a:noFill/>
              </a:defRPr>
            </a:lvl1pPr>
          </a:lstStyle>
          <a:p>
            <a:r>
              <a:rPr lang="en-US"/>
              <a:t>Click icon to add picture</a:t>
            </a:r>
            <a:endParaRPr lang="en-US" dirty="0"/>
          </a:p>
        </p:txBody>
      </p:sp>
      <p:sp>
        <p:nvSpPr>
          <p:cNvPr id="6" name="Picture Placeholder 4"/>
          <p:cNvSpPr>
            <a:spLocks noGrp="1"/>
          </p:cNvSpPr>
          <p:nvPr>
            <p:ph type="pic" sz="quarter" idx="13"/>
          </p:nvPr>
        </p:nvSpPr>
        <p:spPr>
          <a:xfrm>
            <a:off x="6126480" y="1691640"/>
            <a:ext cx="3017520" cy="2560320"/>
          </a:xfrm>
          <a:solidFill>
            <a:schemeClr val="bg1">
              <a:lumMod val="50000"/>
              <a:lumOff val="50000"/>
            </a:schemeClr>
          </a:solidFill>
        </p:spPr>
        <p:txBody>
          <a:bodyPr/>
          <a:lstStyle>
            <a:lvl1pPr>
              <a:defRPr>
                <a:noFill/>
              </a:defRPr>
            </a:lvl1pPr>
          </a:lstStyle>
          <a:p>
            <a:r>
              <a:rPr lang="en-US"/>
              <a:t>Click icon to add picture</a:t>
            </a:r>
            <a:endParaRPr lang="en-US" dirty="0"/>
          </a:p>
        </p:txBody>
      </p:sp>
      <p:sp>
        <p:nvSpPr>
          <p:cNvPr id="8" name="Picture Placeholder 4"/>
          <p:cNvSpPr>
            <a:spLocks noGrp="1"/>
          </p:cNvSpPr>
          <p:nvPr>
            <p:ph type="pic" sz="quarter" idx="15"/>
          </p:nvPr>
        </p:nvSpPr>
        <p:spPr>
          <a:xfrm>
            <a:off x="3064143" y="1691640"/>
            <a:ext cx="3017520" cy="5166360"/>
          </a:xfrm>
          <a:solidFill>
            <a:schemeClr val="bg1">
              <a:lumMod val="50000"/>
              <a:lumOff val="50000"/>
            </a:schemeClr>
          </a:solidFill>
        </p:spPr>
        <p:txBody>
          <a:bodyPr/>
          <a:lstStyle>
            <a:lvl1pPr>
              <a:defRPr>
                <a:noFill/>
              </a:defRPr>
            </a:lvl1pPr>
          </a:lstStyle>
          <a:p>
            <a:r>
              <a:rPr lang="en-US"/>
              <a:t>Click icon to add picture</a:t>
            </a:r>
            <a:endParaRPr lang="en-US" dirty="0"/>
          </a:p>
        </p:txBody>
      </p:sp>
      <p:sp>
        <p:nvSpPr>
          <p:cNvPr id="9" name="Picture Placeholder 4"/>
          <p:cNvSpPr>
            <a:spLocks noGrp="1"/>
          </p:cNvSpPr>
          <p:nvPr>
            <p:ph type="pic" sz="quarter" idx="16"/>
          </p:nvPr>
        </p:nvSpPr>
        <p:spPr>
          <a:xfrm>
            <a:off x="0" y="4297680"/>
            <a:ext cx="3017520" cy="2560320"/>
          </a:xfrm>
          <a:solidFill>
            <a:schemeClr val="tx2">
              <a:lumMod val="75000"/>
            </a:schemeClr>
          </a:solidFill>
        </p:spPr>
        <p:txBody>
          <a:bodyPr/>
          <a:lstStyle>
            <a:lvl1pPr>
              <a:defRPr>
                <a:noFill/>
              </a:defRPr>
            </a:lvl1pPr>
          </a:lstStyle>
          <a:p>
            <a:r>
              <a:rPr lang="en-US"/>
              <a:t>Click icon to add picture</a:t>
            </a:r>
            <a:endParaRPr lang="en-US" dirty="0"/>
          </a:p>
        </p:txBody>
      </p:sp>
      <p:sp>
        <p:nvSpPr>
          <p:cNvPr id="10" name="Picture Placeholder 4"/>
          <p:cNvSpPr>
            <a:spLocks noGrp="1"/>
          </p:cNvSpPr>
          <p:nvPr>
            <p:ph type="pic" sz="quarter" idx="17"/>
          </p:nvPr>
        </p:nvSpPr>
        <p:spPr>
          <a:xfrm>
            <a:off x="1805" y="1691640"/>
            <a:ext cx="3017520" cy="2560320"/>
          </a:xfrm>
          <a:solidFill>
            <a:schemeClr val="bg1">
              <a:lumMod val="50000"/>
              <a:lumOff val="50000"/>
            </a:schemeClr>
          </a:solidFill>
        </p:spPr>
        <p:txBody>
          <a:bodyPr/>
          <a:lstStyle>
            <a:lvl1pPr>
              <a:defRPr>
                <a:noFill/>
              </a:defRPr>
            </a:lvl1pPr>
          </a:lstStyle>
          <a:p>
            <a:r>
              <a:rPr lang="en-US"/>
              <a:t>Click icon to add picture</a:t>
            </a:r>
            <a:endParaRPr lang="en-US" dirty="0"/>
          </a:p>
        </p:txBody>
      </p:sp>
    </p:spTree>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63" y="317500"/>
            <a:ext cx="4186237" cy="802339"/>
          </a:xfrm>
        </p:spPr>
        <p:txBody>
          <a:bodyPr/>
          <a:lstStyle>
            <a:lvl1pPr>
              <a:lnSpc>
                <a:spcPct val="100000"/>
              </a:lnSpc>
              <a:defRPr>
                <a:solidFill>
                  <a:schemeClr val="bg2"/>
                </a:solidFill>
              </a:defRPr>
            </a:lvl1pPr>
          </a:lstStyle>
          <a:p>
            <a:r>
              <a:rPr lang="en-US" dirty="0"/>
              <a:t>CLICK TO EDIT MASTER TITLE STYLE</a:t>
            </a:r>
          </a:p>
        </p:txBody>
      </p:sp>
      <p:sp>
        <p:nvSpPr>
          <p:cNvPr id="4" name="Text Placeholder 3"/>
          <p:cNvSpPr>
            <a:spLocks noGrp="1"/>
          </p:cNvSpPr>
          <p:nvPr>
            <p:ph type="body" sz="quarter" idx="10"/>
          </p:nvPr>
        </p:nvSpPr>
        <p:spPr>
          <a:xfrm>
            <a:off x="309563" y="1878170"/>
            <a:ext cx="4186237" cy="4143574"/>
          </a:xfrm>
        </p:spPr>
        <p:txBody>
          <a:bodyPr/>
          <a:lstStyle>
            <a:lvl1pPr>
              <a:spcBef>
                <a:spcPts val="1200"/>
              </a:spcBef>
              <a:defRPr sz="2400">
                <a:solidFill>
                  <a:schemeClr val="bg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5" name="Picture Placeholder 4"/>
          <p:cNvSpPr>
            <a:spLocks noGrp="1"/>
          </p:cNvSpPr>
          <p:nvPr>
            <p:ph type="pic" sz="quarter" idx="12"/>
          </p:nvPr>
        </p:nvSpPr>
        <p:spPr>
          <a:xfrm>
            <a:off x="4572000" y="0"/>
            <a:ext cx="4572000" cy="6858000"/>
          </a:xfrm>
          <a:solidFill>
            <a:schemeClr val="tx2">
              <a:lumMod val="75000"/>
            </a:schemeClr>
          </a:solidFill>
        </p:spPr>
        <p:txBody>
          <a:bodyPr/>
          <a:lstStyle>
            <a:lvl1pPr>
              <a:defRPr>
                <a:noFill/>
              </a:defRPr>
            </a:lvl1pPr>
          </a:lstStyle>
          <a:p>
            <a:r>
              <a:rPr lang="en-US"/>
              <a:t>Click icon to add picture</a:t>
            </a:r>
            <a:endParaRPr lang="en-US" dirty="0"/>
          </a:p>
        </p:txBody>
      </p:sp>
    </p:spTree>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1"/>
            <a:ext cx="9144000" cy="1282148"/>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2" name="Title 1"/>
          <p:cNvSpPr>
            <a:spLocks noGrp="1"/>
          </p:cNvSpPr>
          <p:nvPr>
            <p:ph type="title" hasCustomPrompt="1"/>
          </p:nvPr>
        </p:nvSpPr>
        <p:spPr>
          <a:xfrm>
            <a:off x="628650" y="1"/>
            <a:ext cx="7886700" cy="1282148"/>
          </a:xfrm>
        </p:spPr>
        <p:txBody>
          <a:bodyPr>
            <a:normAutofit/>
          </a:bodyPr>
          <a:lstStyle>
            <a:lvl1pPr algn="l">
              <a:defRPr sz="1177" b="0" i="0" spc="147" baseline="0">
                <a:solidFill>
                  <a:schemeClr val="bg1"/>
                </a:solidFill>
                <a:latin typeface="Verdana" charset="0"/>
                <a:ea typeface="Verdana" charset="0"/>
                <a:cs typeface="Verdana" charset="0"/>
              </a:defRPr>
            </a:lvl1pPr>
          </a:lstStyle>
          <a:p>
            <a:r>
              <a:rPr lang="en-US" dirty="0"/>
              <a:t>CLICK TO EDIT MASTER TITLE STYLE</a:t>
            </a:r>
          </a:p>
        </p:txBody>
      </p:sp>
      <p:sp>
        <p:nvSpPr>
          <p:cNvPr id="22" name="Rectangle 21"/>
          <p:cNvSpPr/>
          <p:nvPr userDrawn="1"/>
        </p:nvSpPr>
        <p:spPr>
          <a:xfrm>
            <a:off x="1" y="5513802"/>
            <a:ext cx="9143999" cy="1361132"/>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Tree>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63" y="317500"/>
            <a:ext cx="4186237" cy="802339"/>
          </a:xfrm>
        </p:spPr>
        <p:txBody>
          <a:bodyPr/>
          <a:lstStyle>
            <a:lvl1pPr>
              <a:lnSpc>
                <a:spcPct val="100000"/>
              </a:lnSpc>
              <a:defRPr>
                <a:solidFill>
                  <a:schemeClr val="tx1"/>
                </a:solidFill>
              </a:defRPr>
            </a:lvl1pPr>
          </a:lstStyle>
          <a:p>
            <a:r>
              <a:rPr lang="en-US" dirty="0"/>
              <a:t>CLICK TO EDIT MASTER TITLE STYLE</a:t>
            </a:r>
          </a:p>
        </p:txBody>
      </p:sp>
      <p:sp>
        <p:nvSpPr>
          <p:cNvPr id="4" name="Text Placeholder 3"/>
          <p:cNvSpPr>
            <a:spLocks noGrp="1"/>
          </p:cNvSpPr>
          <p:nvPr>
            <p:ph type="body" sz="quarter" idx="10"/>
          </p:nvPr>
        </p:nvSpPr>
        <p:spPr>
          <a:xfrm>
            <a:off x="309563" y="1569720"/>
            <a:ext cx="4186237" cy="4543464"/>
          </a:xfrm>
        </p:spPr>
        <p:txBody>
          <a:bodyPr/>
          <a:lstStyle>
            <a:lvl1pPr>
              <a:spcBef>
                <a:spcPts val="1200"/>
              </a:spcBef>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6" name="Picture Placeholder 4"/>
          <p:cNvSpPr>
            <a:spLocks noGrp="1"/>
          </p:cNvSpPr>
          <p:nvPr>
            <p:ph type="pic" sz="quarter" idx="12"/>
          </p:nvPr>
        </p:nvSpPr>
        <p:spPr>
          <a:xfrm>
            <a:off x="4572000" y="3429000"/>
            <a:ext cx="4572000" cy="3429000"/>
          </a:xfrm>
          <a:solidFill>
            <a:schemeClr val="tx2">
              <a:lumMod val="75000"/>
            </a:schemeClr>
          </a:solidFill>
        </p:spPr>
        <p:txBody>
          <a:bodyPr/>
          <a:lstStyle>
            <a:lvl1pPr>
              <a:defRPr>
                <a:noFill/>
              </a:defRPr>
            </a:lvl1pPr>
          </a:lstStyle>
          <a:p>
            <a:r>
              <a:rPr lang="en-US"/>
              <a:t>Click icon to add picture</a:t>
            </a:r>
            <a:endParaRPr lang="en-US" dirty="0"/>
          </a:p>
        </p:txBody>
      </p:sp>
      <p:sp>
        <p:nvSpPr>
          <p:cNvPr id="7" name="Picture Placeholder 4"/>
          <p:cNvSpPr>
            <a:spLocks noGrp="1"/>
          </p:cNvSpPr>
          <p:nvPr>
            <p:ph type="pic" sz="quarter" idx="13"/>
          </p:nvPr>
        </p:nvSpPr>
        <p:spPr>
          <a:xfrm>
            <a:off x="4572000" y="0"/>
            <a:ext cx="4572000" cy="3429000"/>
          </a:xfrm>
          <a:solidFill>
            <a:schemeClr val="bg1">
              <a:lumMod val="50000"/>
              <a:lumOff val="50000"/>
            </a:schemeClr>
          </a:solidFill>
        </p:spPr>
        <p:txBody>
          <a:bodyPr/>
          <a:lstStyle>
            <a:lvl1pPr>
              <a:defRPr>
                <a:noFill/>
              </a:defRPr>
            </a:lvl1pPr>
          </a:lstStyle>
          <a:p>
            <a:r>
              <a:rPr lang="en-US"/>
              <a:t>Click icon to add picture</a:t>
            </a:r>
            <a:endParaRPr lang="en-US" dirty="0"/>
          </a:p>
        </p:txBody>
      </p:sp>
    </p:spTree>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63" y="317500"/>
            <a:ext cx="4186237" cy="802339"/>
          </a:xfrm>
        </p:spPr>
        <p:txBody>
          <a:bodyPr/>
          <a:lstStyle>
            <a:lvl1pPr>
              <a:lnSpc>
                <a:spcPct val="100000"/>
              </a:lnSpc>
              <a:defRPr>
                <a:solidFill>
                  <a:schemeClr val="bg2"/>
                </a:solidFill>
              </a:defRPr>
            </a:lvl1pPr>
          </a:lstStyle>
          <a:p>
            <a:r>
              <a:rPr lang="en-US" dirty="0"/>
              <a:t>CLICK TO EDIT MASTER TITLE STYLE</a:t>
            </a:r>
          </a:p>
        </p:txBody>
      </p:sp>
      <p:sp>
        <p:nvSpPr>
          <p:cNvPr id="4" name="Text Placeholder 3"/>
          <p:cNvSpPr>
            <a:spLocks noGrp="1"/>
          </p:cNvSpPr>
          <p:nvPr>
            <p:ph type="body" sz="quarter" idx="10"/>
          </p:nvPr>
        </p:nvSpPr>
        <p:spPr>
          <a:xfrm>
            <a:off x="309563" y="1969610"/>
            <a:ext cx="4186237" cy="4143574"/>
          </a:xfrm>
        </p:spPr>
        <p:txBody>
          <a:bodyPr/>
          <a:lstStyle>
            <a:lvl1pPr>
              <a:spcBef>
                <a:spcPts val="1200"/>
              </a:spcBef>
              <a:defRPr sz="2800">
                <a:solidFill>
                  <a:schemeClr val="bg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5" name="Picture Placeholder 4"/>
          <p:cNvSpPr>
            <a:spLocks noGrp="1"/>
          </p:cNvSpPr>
          <p:nvPr>
            <p:ph type="pic" sz="quarter" idx="12"/>
          </p:nvPr>
        </p:nvSpPr>
        <p:spPr>
          <a:xfrm>
            <a:off x="4572000" y="0"/>
            <a:ext cx="4572000" cy="1097280"/>
          </a:xfrm>
          <a:solidFill>
            <a:schemeClr val="tx2">
              <a:lumMod val="75000"/>
            </a:schemeClr>
          </a:solidFill>
        </p:spPr>
        <p:txBody>
          <a:bodyPr/>
          <a:lstStyle>
            <a:lvl1pPr>
              <a:defRPr>
                <a:noFill/>
              </a:defRPr>
            </a:lvl1pPr>
          </a:lstStyle>
          <a:p>
            <a:r>
              <a:rPr lang="en-US"/>
              <a:t>Click icon to add picture</a:t>
            </a:r>
            <a:endParaRPr lang="en-US" dirty="0"/>
          </a:p>
        </p:txBody>
      </p:sp>
      <p:sp>
        <p:nvSpPr>
          <p:cNvPr id="6" name="Picture Placeholder 4"/>
          <p:cNvSpPr>
            <a:spLocks noGrp="1"/>
          </p:cNvSpPr>
          <p:nvPr>
            <p:ph type="pic" sz="quarter" idx="13"/>
          </p:nvPr>
        </p:nvSpPr>
        <p:spPr>
          <a:xfrm>
            <a:off x="4572000" y="1152144"/>
            <a:ext cx="4572000" cy="1097280"/>
          </a:xfrm>
          <a:solidFill>
            <a:schemeClr val="tx2">
              <a:lumMod val="75000"/>
            </a:schemeClr>
          </a:solidFill>
        </p:spPr>
        <p:txBody>
          <a:bodyPr/>
          <a:lstStyle>
            <a:lvl1pPr>
              <a:defRPr>
                <a:noFill/>
              </a:defRPr>
            </a:lvl1pPr>
          </a:lstStyle>
          <a:p>
            <a:r>
              <a:rPr lang="en-US"/>
              <a:t>Click icon to add picture</a:t>
            </a:r>
            <a:endParaRPr lang="en-US" dirty="0"/>
          </a:p>
        </p:txBody>
      </p:sp>
      <p:sp>
        <p:nvSpPr>
          <p:cNvPr id="7" name="Picture Placeholder 4"/>
          <p:cNvSpPr>
            <a:spLocks noGrp="1"/>
          </p:cNvSpPr>
          <p:nvPr>
            <p:ph type="pic" sz="quarter" idx="14"/>
          </p:nvPr>
        </p:nvSpPr>
        <p:spPr>
          <a:xfrm>
            <a:off x="4572000" y="2304288"/>
            <a:ext cx="4572000" cy="1097280"/>
          </a:xfrm>
          <a:solidFill>
            <a:schemeClr val="tx2">
              <a:lumMod val="75000"/>
            </a:schemeClr>
          </a:solidFill>
        </p:spPr>
        <p:txBody>
          <a:bodyPr/>
          <a:lstStyle>
            <a:lvl1pPr>
              <a:defRPr>
                <a:noFill/>
              </a:defRPr>
            </a:lvl1pPr>
          </a:lstStyle>
          <a:p>
            <a:r>
              <a:rPr lang="en-US"/>
              <a:t>Click icon to add picture</a:t>
            </a:r>
            <a:endParaRPr lang="en-US" dirty="0"/>
          </a:p>
        </p:txBody>
      </p:sp>
      <p:sp>
        <p:nvSpPr>
          <p:cNvPr id="8" name="Picture Placeholder 4"/>
          <p:cNvSpPr>
            <a:spLocks noGrp="1"/>
          </p:cNvSpPr>
          <p:nvPr>
            <p:ph type="pic" sz="quarter" idx="15"/>
          </p:nvPr>
        </p:nvSpPr>
        <p:spPr>
          <a:xfrm>
            <a:off x="4572000" y="3456432"/>
            <a:ext cx="4572000" cy="1097280"/>
          </a:xfrm>
          <a:solidFill>
            <a:schemeClr val="tx2">
              <a:lumMod val="75000"/>
            </a:schemeClr>
          </a:solidFill>
        </p:spPr>
        <p:txBody>
          <a:bodyPr/>
          <a:lstStyle>
            <a:lvl1pPr>
              <a:defRPr>
                <a:noFill/>
              </a:defRPr>
            </a:lvl1pPr>
          </a:lstStyle>
          <a:p>
            <a:r>
              <a:rPr lang="en-US"/>
              <a:t>Click icon to add picture</a:t>
            </a:r>
            <a:endParaRPr lang="en-US" dirty="0"/>
          </a:p>
        </p:txBody>
      </p:sp>
      <p:sp>
        <p:nvSpPr>
          <p:cNvPr id="9" name="Picture Placeholder 4"/>
          <p:cNvSpPr>
            <a:spLocks noGrp="1"/>
          </p:cNvSpPr>
          <p:nvPr>
            <p:ph type="pic" sz="quarter" idx="16"/>
          </p:nvPr>
        </p:nvSpPr>
        <p:spPr>
          <a:xfrm>
            <a:off x="4572000" y="4608576"/>
            <a:ext cx="4572000" cy="1097280"/>
          </a:xfrm>
          <a:solidFill>
            <a:schemeClr val="tx2">
              <a:lumMod val="75000"/>
            </a:schemeClr>
          </a:solidFill>
        </p:spPr>
        <p:txBody>
          <a:bodyPr/>
          <a:lstStyle>
            <a:lvl1pPr>
              <a:defRPr>
                <a:noFill/>
              </a:defRPr>
            </a:lvl1pPr>
          </a:lstStyle>
          <a:p>
            <a:r>
              <a:rPr lang="en-US"/>
              <a:t>Click icon to add picture</a:t>
            </a:r>
            <a:endParaRPr lang="en-US" dirty="0"/>
          </a:p>
        </p:txBody>
      </p:sp>
      <p:sp>
        <p:nvSpPr>
          <p:cNvPr id="10" name="Picture Placeholder 4"/>
          <p:cNvSpPr>
            <a:spLocks noGrp="1"/>
          </p:cNvSpPr>
          <p:nvPr>
            <p:ph type="pic" sz="quarter" idx="17"/>
          </p:nvPr>
        </p:nvSpPr>
        <p:spPr>
          <a:xfrm>
            <a:off x="4572000" y="5760720"/>
            <a:ext cx="4572000" cy="1097280"/>
          </a:xfrm>
          <a:solidFill>
            <a:schemeClr val="tx2">
              <a:lumMod val="75000"/>
            </a:schemeClr>
          </a:solidFill>
        </p:spPr>
        <p:txBody>
          <a:bodyPr/>
          <a:lstStyle>
            <a:lvl1pPr>
              <a:defRPr>
                <a:noFill/>
              </a:defRPr>
            </a:lvl1pPr>
          </a:lstStyle>
          <a:p>
            <a:r>
              <a:rPr lang="en-US"/>
              <a:t>Click icon to add picture</a:t>
            </a:r>
            <a:endParaRPr lang="en-US" dirty="0"/>
          </a:p>
        </p:txBody>
      </p:sp>
    </p:spTree>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Blank WITH NO LINES">
    <p:spTree>
      <p:nvGrpSpPr>
        <p:cNvPr id="1" name=""/>
        <p:cNvGrpSpPr/>
        <p:nvPr/>
      </p:nvGrpSpPr>
      <p:grpSpPr>
        <a:xfrm>
          <a:off x="0" y="0"/>
          <a:ext cx="0" cy="0"/>
          <a:chOff x="0" y="0"/>
          <a:chExt cx="0" cy="0"/>
        </a:xfrm>
      </p:grpSpPr>
      <p:sp>
        <p:nvSpPr>
          <p:cNvPr id="6" name="Slide Number Placeholder 1"/>
          <p:cNvSpPr>
            <a:spLocks noGrp="1"/>
          </p:cNvSpPr>
          <p:nvPr>
            <p:ph type="sldNum" sz="quarter" idx="4"/>
          </p:nvPr>
        </p:nvSpPr>
        <p:spPr>
          <a:xfrm>
            <a:off x="7906822" y="6495960"/>
            <a:ext cx="415636" cy="201706"/>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defTabSz="914400">
              <a:defRPr/>
            </a:pPr>
            <a:r>
              <a:rPr lang="en-US"/>
              <a:t>/</a:t>
            </a:r>
            <a:fld id="{39AC6DD2-7F43-1B4A-82D6-A60DA721F0B3}" type="slidenum">
              <a:rPr lang="en-US" smtClean="0"/>
              <a:pPr defTabSz="914400">
                <a:defRPr/>
              </a:pPr>
              <a:t>‹#›</a:t>
            </a:fld>
            <a:endParaRPr lang="en-US" dirty="0"/>
          </a:p>
        </p:txBody>
      </p:sp>
    </p:spTree>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B50E3D34-3D58-8A4A-A607-DE87C73B30BF}" type="datetimeFigureOut">
              <a:rPr lang="en-US" smtClean="0">
                <a:solidFill>
                  <a:srgbClr val="FFFFFF"/>
                </a:solidFill>
              </a:rPr>
              <a:pPr defTabSz="914400"/>
              <a:t>3/15/2018</a:t>
            </a:fld>
            <a:endParaRPr lang="en-US">
              <a:solidFill>
                <a:srgbClr val="FFFFFF"/>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srgbClr val="FFFFFF"/>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D70E9421-813A-0447-8742-75EBCA6D2BA5}" type="slidenum">
              <a:rPr lang="en-US" smtClean="0">
                <a:solidFill>
                  <a:srgbClr val="FFFFFF"/>
                </a:solidFill>
              </a:rPr>
              <a:pPr defTabSz="914400"/>
              <a:t>‹#›</a:t>
            </a:fld>
            <a:endParaRPr lang="en-US">
              <a:solidFill>
                <a:srgbClr val="FFFFFF"/>
              </a:solidFill>
            </a:endParaRP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
            <a:ext cx="8229600" cy="1143000"/>
          </a:xfrm>
        </p:spPr>
        <p:txBody>
          <a:bodyPr/>
          <a:lstStyle>
            <a:lvl1pPr algn="l">
              <a:defRPr b="1" cap="all">
                <a:solidFill>
                  <a:schemeClr val="tx1">
                    <a:lumMod val="65000"/>
                    <a:lumOff val="35000"/>
                  </a:schemeClr>
                </a:solidFill>
              </a:defRPr>
            </a:lvl1pPr>
          </a:lstStyle>
          <a:p>
            <a:r>
              <a:rPr lang="en-US" dirty="0"/>
              <a:t>Click to edit Master title style</a:t>
            </a:r>
          </a:p>
        </p:txBody>
      </p:sp>
      <p:sp>
        <p:nvSpPr>
          <p:cNvPr id="3" name="Footer Placeholder 2"/>
          <p:cNvSpPr>
            <a:spLocks noGrp="1"/>
          </p:cNvSpPr>
          <p:nvPr>
            <p:ph type="ftr" sz="quarter" idx="10"/>
          </p:nvPr>
        </p:nvSpPr>
        <p:spPr>
          <a:xfrm>
            <a:off x="762000" y="6263641"/>
            <a:ext cx="2895600" cy="365125"/>
          </a:xfrm>
          <a:prstGeom prst="rect">
            <a:avLst/>
          </a:prstGeom>
        </p:spPr>
        <p:txBody>
          <a:bodyPr/>
          <a:lstStyle>
            <a:lvl1pPr>
              <a:defRPr>
                <a:solidFill>
                  <a:srgbClr val="49A942"/>
                </a:solidFill>
              </a:defRPr>
            </a:lvl1pPr>
          </a:lstStyle>
          <a:p>
            <a:pPr defTabSz="914400"/>
            <a:r>
              <a:rPr lang="en-US" dirty="0"/>
              <a:t>THE NATURE CONSERVANCY</a:t>
            </a:r>
          </a:p>
        </p:txBody>
      </p:sp>
      <p:sp>
        <p:nvSpPr>
          <p:cNvPr id="4" name="Slide Number Placeholder 3"/>
          <p:cNvSpPr>
            <a:spLocks noGrp="1"/>
          </p:cNvSpPr>
          <p:nvPr>
            <p:ph type="sldNum" sz="quarter" idx="11"/>
          </p:nvPr>
        </p:nvSpPr>
        <p:spPr>
          <a:xfrm>
            <a:off x="6553200" y="6356353"/>
            <a:ext cx="2133600" cy="365125"/>
          </a:xfrm>
          <a:prstGeom prst="rect">
            <a:avLst/>
          </a:prstGeom>
        </p:spPr>
        <p:txBody>
          <a:bodyPr/>
          <a:lstStyle>
            <a:lvl1pPr>
              <a:defRPr>
                <a:solidFill>
                  <a:srgbClr val="49A942"/>
                </a:solidFill>
              </a:defRPr>
            </a:lvl1pPr>
          </a:lstStyle>
          <a:p>
            <a:pPr defTabSz="914400"/>
            <a:r>
              <a:rPr lang="en-US" dirty="0"/>
              <a:t>// </a:t>
            </a:r>
            <a:fld id="{6EBBD346-2A3F-4E20-8ABD-C529BB950026}" type="slidenum">
              <a:rPr lang="en-US" smtClean="0"/>
              <a:pPr defTabSz="914400"/>
              <a:t>‹#›</a:t>
            </a:fld>
            <a:endParaRPr lang="en-US" dirty="0"/>
          </a:p>
        </p:txBody>
      </p:sp>
      <p:sp>
        <p:nvSpPr>
          <p:cNvPr id="6" name="Picture Placeholder 5"/>
          <p:cNvSpPr>
            <a:spLocks noGrp="1"/>
          </p:cNvSpPr>
          <p:nvPr>
            <p:ph type="pic" sz="quarter" idx="12"/>
          </p:nvPr>
        </p:nvSpPr>
        <p:spPr>
          <a:xfrm>
            <a:off x="0" y="1097282"/>
            <a:ext cx="9144000" cy="4992623"/>
          </a:xfrm>
        </p:spPr>
        <p:txBody>
          <a:bodyPr/>
          <a:lstStyle/>
          <a:p>
            <a:endParaRPr lang="en-US"/>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500"/>
              </a:lnSpc>
              <a:defRPr>
                <a:solidFill>
                  <a:schemeClr val="bg2"/>
                </a:solidFill>
              </a:defRPr>
            </a:lvl1pPr>
          </a:lstStyle>
          <a:p>
            <a:r>
              <a:rPr lang="en-US" dirty="0"/>
              <a:t>Click to edit Master title style</a:t>
            </a:r>
          </a:p>
        </p:txBody>
      </p:sp>
    </p:spTree>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
            <a:ext cx="8229600" cy="1143000"/>
          </a:xfrm>
        </p:spPr>
        <p:txBody>
          <a:bodyPr/>
          <a:lstStyle>
            <a:lvl1pPr algn="l">
              <a:defRPr b="1" cap="all">
                <a:solidFill>
                  <a:schemeClr val="tx1">
                    <a:lumMod val="65000"/>
                    <a:lumOff val="35000"/>
                  </a:schemeClr>
                </a:solidFill>
              </a:defRPr>
            </a:lvl1pPr>
          </a:lstStyle>
          <a:p>
            <a:r>
              <a:rPr lang="en-US" dirty="0"/>
              <a:t>Click to edit Master title style</a:t>
            </a:r>
          </a:p>
        </p:txBody>
      </p:sp>
      <p:sp>
        <p:nvSpPr>
          <p:cNvPr id="3" name="Footer Placeholder 2"/>
          <p:cNvSpPr>
            <a:spLocks noGrp="1"/>
          </p:cNvSpPr>
          <p:nvPr>
            <p:ph type="ftr" sz="quarter" idx="10"/>
          </p:nvPr>
        </p:nvSpPr>
        <p:spPr>
          <a:xfrm>
            <a:off x="762000" y="6263641"/>
            <a:ext cx="2895600" cy="365125"/>
          </a:xfrm>
          <a:prstGeom prst="rect">
            <a:avLst/>
          </a:prstGeom>
        </p:spPr>
        <p:txBody>
          <a:bodyPr/>
          <a:lstStyle>
            <a:lvl1pPr>
              <a:defRPr>
                <a:solidFill>
                  <a:srgbClr val="49A942"/>
                </a:solidFill>
              </a:defRPr>
            </a:lvl1pPr>
          </a:lstStyle>
          <a:p>
            <a:pPr defTabSz="914400"/>
            <a:r>
              <a:rPr lang="en-US" dirty="0"/>
              <a:t>THE NATURE CONSERVANCY</a:t>
            </a:r>
          </a:p>
        </p:txBody>
      </p:sp>
      <p:sp>
        <p:nvSpPr>
          <p:cNvPr id="4" name="Slide Number Placeholder 3"/>
          <p:cNvSpPr>
            <a:spLocks noGrp="1"/>
          </p:cNvSpPr>
          <p:nvPr>
            <p:ph type="sldNum" sz="quarter" idx="11"/>
          </p:nvPr>
        </p:nvSpPr>
        <p:spPr>
          <a:xfrm>
            <a:off x="6553200" y="6356353"/>
            <a:ext cx="2133600" cy="365125"/>
          </a:xfrm>
          <a:prstGeom prst="rect">
            <a:avLst/>
          </a:prstGeom>
        </p:spPr>
        <p:txBody>
          <a:bodyPr/>
          <a:lstStyle>
            <a:lvl1pPr>
              <a:defRPr>
                <a:solidFill>
                  <a:srgbClr val="49A942"/>
                </a:solidFill>
              </a:defRPr>
            </a:lvl1pPr>
          </a:lstStyle>
          <a:p>
            <a:pPr defTabSz="914400"/>
            <a:r>
              <a:rPr lang="en-US" dirty="0"/>
              <a:t>// </a:t>
            </a:r>
            <a:fld id="{6EBBD346-2A3F-4E20-8ABD-C529BB950026}" type="slidenum">
              <a:rPr lang="en-US" smtClean="0"/>
              <a:pPr defTabSz="914400"/>
              <a:t>‹#›</a:t>
            </a:fld>
            <a:endParaRPr lang="en-US" dirty="0"/>
          </a:p>
        </p:txBody>
      </p:sp>
      <p:sp>
        <p:nvSpPr>
          <p:cNvPr id="6" name="Picture Placeholder 5"/>
          <p:cNvSpPr>
            <a:spLocks noGrp="1"/>
          </p:cNvSpPr>
          <p:nvPr>
            <p:ph type="pic" sz="quarter" idx="12"/>
          </p:nvPr>
        </p:nvSpPr>
        <p:spPr>
          <a:xfrm>
            <a:off x="0" y="1097282"/>
            <a:ext cx="9144000" cy="4992623"/>
          </a:xfrm>
        </p:spPr>
        <p:txBody>
          <a:bodyPr/>
          <a:lstStyle/>
          <a:p>
            <a:endParaRPr lang="en-US"/>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76DF220D-88F2-DE4C-9ADD-208EC9FA7194}" type="datetimeFigureOut">
              <a:rPr lang="en-US" smtClean="0">
                <a:solidFill>
                  <a:srgbClr val="FFFFFF"/>
                </a:solidFill>
              </a:rPr>
              <a:pPr defTabSz="914400"/>
              <a:t>3/15/2018</a:t>
            </a:fld>
            <a:endParaRPr lang="en-US">
              <a:solidFill>
                <a:srgbClr val="FFFFFF"/>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52088F90-6959-CE4A-9243-02EB04F216CE}" type="slidenum">
              <a:rPr lang="en-US" smtClean="0">
                <a:solidFill>
                  <a:srgbClr val="FFFFFF"/>
                </a:solidFill>
              </a:rPr>
              <a:pPr defTabSz="914400"/>
              <a:t>‹#›</a:t>
            </a:fld>
            <a:endParaRPr lang="en-US">
              <a:solidFill>
                <a:srgbClr val="FFFFFF"/>
              </a:solidFill>
            </a:endParaRPr>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a:defRPr/>
            </a:pPr>
            <a:endParaRPr lang="en-US">
              <a:solidFill>
                <a:srgbClr val="FFFFFF"/>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defTabSz="914400">
              <a:defRPr/>
            </a:pPr>
            <a:endParaRPr lang="en-US">
              <a:solidFill>
                <a:srgbClr val="FFFFFF"/>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a:defRPr/>
            </a:pPr>
            <a:fld id="{BCF5E465-8185-8445-86F7-7A106B16CB9D}" type="slidenum">
              <a:rPr lang="en-US">
                <a:solidFill>
                  <a:srgbClr val="FFFFFF"/>
                </a:solidFill>
              </a:rPr>
              <a:pPr defTabSz="914400">
                <a:defRPr/>
              </a:pPr>
              <a:t>‹#›</a:t>
            </a:fld>
            <a:endParaRPr lang="en-US">
              <a:solidFill>
                <a:srgbClr val="FFFFFF"/>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1"/>
            <a:ext cx="9144000" cy="1282148"/>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10" name="Rectangle 9"/>
          <p:cNvSpPr/>
          <p:nvPr userDrawn="1"/>
        </p:nvSpPr>
        <p:spPr>
          <a:xfrm>
            <a:off x="3045274" y="1282150"/>
            <a:ext cx="3053453" cy="4231653"/>
          </a:xfrm>
          <a:prstGeom prst="rect">
            <a:avLst/>
          </a:prstGeom>
          <a:solidFill>
            <a:srgbClr val="B9D3DE"/>
          </a:solidFill>
          <a:ln>
            <a:solidFill>
              <a:srgbClr val="465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2" name="Title 1"/>
          <p:cNvSpPr>
            <a:spLocks noGrp="1"/>
          </p:cNvSpPr>
          <p:nvPr>
            <p:ph type="title" hasCustomPrompt="1"/>
          </p:nvPr>
        </p:nvSpPr>
        <p:spPr>
          <a:xfrm>
            <a:off x="628650" y="1"/>
            <a:ext cx="7886700" cy="1282148"/>
          </a:xfrm>
        </p:spPr>
        <p:txBody>
          <a:bodyPr>
            <a:normAutofit/>
          </a:bodyPr>
          <a:lstStyle>
            <a:lvl1pPr algn="l">
              <a:defRPr sz="1177" b="0" i="0" spc="147" baseline="0">
                <a:solidFill>
                  <a:schemeClr val="bg1"/>
                </a:solidFill>
                <a:latin typeface="Verdana" charset="0"/>
                <a:ea typeface="Verdana" charset="0"/>
                <a:cs typeface="Verdana" charset="0"/>
              </a:defRPr>
            </a:lvl1pPr>
          </a:lstStyle>
          <a:p>
            <a:r>
              <a:rPr lang="en-US" dirty="0"/>
              <a:t>CLICK TO EDIT MASTER TITLE STYLE</a:t>
            </a:r>
          </a:p>
        </p:txBody>
      </p:sp>
      <p:sp>
        <p:nvSpPr>
          <p:cNvPr id="22" name="Rectangle 21"/>
          <p:cNvSpPr/>
          <p:nvPr userDrawn="1"/>
        </p:nvSpPr>
        <p:spPr>
          <a:xfrm>
            <a:off x="1" y="5513802"/>
            <a:ext cx="9143999" cy="1361132"/>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3" name="Rectangle 2"/>
          <p:cNvSpPr/>
          <p:nvPr userDrawn="1"/>
        </p:nvSpPr>
        <p:spPr>
          <a:xfrm>
            <a:off x="1" y="1282150"/>
            <a:ext cx="3053453" cy="4231653"/>
          </a:xfrm>
          <a:prstGeom prst="rect">
            <a:avLst/>
          </a:prstGeom>
          <a:solidFill>
            <a:srgbClr val="B9D3DE"/>
          </a:solidFill>
          <a:ln>
            <a:solidFill>
              <a:srgbClr val="465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11" name="Rectangle 10"/>
          <p:cNvSpPr/>
          <p:nvPr userDrawn="1"/>
        </p:nvSpPr>
        <p:spPr>
          <a:xfrm>
            <a:off x="6080156" y="1282150"/>
            <a:ext cx="3053453" cy="4231653"/>
          </a:xfrm>
          <a:prstGeom prst="rect">
            <a:avLst/>
          </a:prstGeom>
          <a:solidFill>
            <a:srgbClr val="B9D3DE"/>
          </a:solidFill>
          <a:ln>
            <a:solidFill>
              <a:srgbClr val="465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Tree>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Full Bleed Proj Img 1">
    <p:spTree>
      <p:nvGrpSpPr>
        <p:cNvPr id="1" name=""/>
        <p:cNvGrpSpPr/>
        <p:nvPr/>
      </p:nvGrpSpPr>
      <p:grpSpPr>
        <a:xfrm>
          <a:off x="0" y="0"/>
          <a:ext cx="0" cy="0"/>
          <a:chOff x="0" y="0"/>
          <a:chExt cx="0" cy="0"/>
        </a:xfrm>
      </p:grpSpPr>
      <p:sp>
        <p:nvSpPr>
          <p:cNvPr id="8" name="Picture Placeholder 5"/>
          <p:cNvSpPr>
            <a:spLocks noGrp="1"/>
          </p:cNvSpPr>
          <p:nvPr>
            <p:ph type="pic" sz="quarter" idx="18"/>
          </p:nvPr>
        </p:nvSpPr>
        <p:spPr>
          <a:xfrm>
            <a:off x="4572000" y="2545685"/>
            <a:ext cx="4572000" cy="4312315"/>
          </a:xfrm>
          <a:solidFill>
            <a:schemeClr val="accent2"/>
          </a:solidFill>
        </p:spPr>
        <p:txBody>
          <a:bodyPr rtlCol="0">
            <a:normAutofit/>
          </a:bodyPr>
          <a:lstStyle>
            <a:lvl1pPr>
              <a:defRPr>
                <a:noFill/>
              </a:defRPr>
            </a:lvl1pPr>
          </a:lstStyle>
          <a:p>
            <a:pPr lvl="0"/>
            <a:endParaRPr lang="en-US" noProof="0" dirty="0"/>
          </a:p>
        </p:txBody>
      </p:sp>
      <p:sp>
        <p:nvSpPr>
          <p:cNvPr id="6" name="Picture Placeholder 5"/>
          <p:cNvSpPr>
            <a:spLocks noGrp="1"/>
          </p:cNvSpPr>
          <p:nvPr>
            <p:ph type="pic" sz="quarter" idx="16"/>
          </p:nvPr>
        </p:nvSpPr>
        <p:spPr>
          <a:xfrm>
            <a:off x="1" y="0"/>
            <a:ext cx="4572000" cy="2545685"/>
          </a:xfrm>
          <a:solidFill>
            <a:schemeClr val="accent1"/>
          </a:solidFill>
        </p:spPr>
        <p:txBody>
          <a:bodyPr rtlCol="0">
            <a:normAutofit/>
          </a:bodyPr>
          <a:lstStyle>
            <a:lvl1pPr>
              <a:defRPr>
                <a:noFill/>
              </a:defRPr>
            </a:lvl1pPr>
          </a:lstStyle>
          <a:p>
            <a:pPr lvl="0"/>
            <a:endParaRPr lang="en-US" noProof="0" dirty="0"/>
          </a:p>
        </p:txBody>
      </p:sp>
      <p:sp>
        <p:nvSpPr>
          <p:cNvPr id="5" name="Title 3"/>
          <p:cNvSpPr>
            <a:spLocks noGrp="1"/>
          </p:cNvSpPr>
          <p:nvPr>
            <p:ph type="title"/>
          </p:nvPr>
        </p:nvSpPr>
        <p:spPr>
          <a:xfrm>
            <a:off x="4917645" y="2852924"/>
            <a:ext cx="3610405" cy="3687575"/>
          </a:xfrm>
        </p:spPr>
        <p:txBody>
          <a:bodyPr lIns="182880" tIns="182880" rIns="182880" bIns="182880" anchor="t"/>
          <a:lstStyle>
            <a:lvl1pPr>
              <a:lnSpc>
                <a:spcPts val="3800"/>
              </a:lnSpc>
              <a:defRPr sz="3200">
                <a:solidFill>
                  <a:srgbClr val="FFFFFF"/>
                </a:solidFill>
                <a:latin typeface="+mn-lt"/>
              </a:defRPr>
            </a:lvl1pPr>
          </a:lstStyle>
          <a:p>
            <a:r>
              <a:rPr lang="en-US"/>
              <a:t>Click to edit Master title style</a:t>
            </a:r>
            <a:endParaRPr lang="en-US" dirty="0"/>
          </a:p>
        </p:txBody>
      </p:sp>
      <p:sp>
        <p:nvSpPr>
          <p:cNvPr id="7" name="Picture Placeholder 5"/>
          <p:cNvSpPr>
            <a:spLocks noGrp="1"/>
          </p:cNvSpPr>
          <p:nvPr>
            <p:ph type="pic" sz="quarter" idx="17"/>
          </p:nvPr>
        </p:nvSpPr>
        <p:spPr>
          <a:xfrm>
            <a:off x="4572000" y="1"/>
            <a:ext cx="4572000" cy="2545684"/>
          </a:xfrm>
          <a:solidFill>
            <a:schemeClr val="bg2"/>
          </a:solidFill>
        </p:spPr>
        <p:txBody>
          <a:bodyPr rtlCol="0">
            <a:normAutofit/>
          </a:bodyPr>
          <a:lstStyle>
            <a:lvl1pPr>
              <a:defRPr>
                <a:noFill/>
              </a:defRPr>
            </a:lvl1pPr>
          </a:lstStyle>
          <a:p>
            <a:pPr lvl="0"/>
            <a:endParaRPr lang="en-US" noProof="0"/>
          </a:p>
        </p:txBody>
      </p:sp>
      <p:sp>
        <p:nvSpPr>
          <p:cNvPr id="11" name="Text Placeholder 10"/>
          <p:cNvSpPr>
            <a:spLocks noGrp="1"/>
          </p:cNvSpPr>
          <p:nvPr>
            <p:ph type="body" sz="quarter" idx="19"/>
          </p:nvPr>
        </p:nvSpPr>
        <p:spPr>
          <a:xfrm>
            <a:off x="614363" y="2852738"/>
            <a:ext cx="3689350" cy="3687762"/>
          </a:xfrm>
        </p:spPr>
        <p:txBody>
          <a:bodyPr tIns="182880"/>
          <a:lstStyle>
            <a:lvl1pPr marL="91440" indent="-137160">
              <a:defRPr/>
            </a:lvl1pPr>
          </a:lstStyle>
          <a:p>
            <a:pPr lvl="0"/>
            <a:r>
              <a:rPr lang="en-US" dirty="0"/>
              <a:t>Click to edit Master text</a:t>
            </a:r>
          </a:p>
        </p:txBody>
      </p:sp>
    </p:spTree>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pic>
        <p:nvPicPr>
          <p:cNvPr id="8" name="Picture 7"/>
          <p:cNvPicPr>
            <a:picLocks noChangeAspect="1"/>
          </p:cNvPicPr>
          <p:nvPr userDrawn="1"/>
        </p:nvPicPr>
        <p:blipFill rotWithShape="1">
          <a:blip r:embed="rId2">
            <a:alphaModFix amt="85000"/>
            <a:extLst>
              <a:ext uri="{BEBA8EAE-BF5A-486C-A8C5-ECC9F3942E4B}">
                <a14:imgProps xmlns:a14="http://schemas.microsoft.com/office/drawing/2010/main">
                  <a14:imgLayer r:embed="rId3">
                    <a14:imgEffect>
                      <a14:colorTemperature colorTemp="4996"/>
                    </a14:imgEffect>
                    <a14:imgEffect>
                      <a14:saturation sat="78000"/>
                    </a14:imgEffect>
                  </a14:imgLayer>
                </a14:imgProps>
              </a:ext>
              <a:ext uri="{28A0092B-C50C-407E-A947-70E740481C1C}">
                <a14:useLocalDpi xmlns:a14="http://schemas.microsoft.com/office/drawing/2010/main" val="0"/>
              </a:ext>
            </a:extLst>
          </a:blip>
          <a:srcRect t="34094" r="1491" b="25244"/>
          <a:stretch/>
        </p:blipFill>
        <p:spPr>
          <a:xfrm>
            <a:off x="1" y="4339245"/>
            <a:ext cx="3054928" cy="2518757"/>
          </a:xfrm>
          <a:prstGeom prst="rect">
            <a:avLst/>
          </a:prstGeom>
        </p:spPr>
      </p:pic>
      <p:pic>
        <p:nvPicPr>
          <p:cNvPr id="13" name="Picture 12"/>
          <p:cNvPicPr>
            <a:picLocks noChangeAspect="1"/>
          </p:cNvPicPr>
          <p:nvPr userDrawn="1"/>
        </p:nvPicPr>
        <p:blipFill rotWithShape="1">
          <a:blip r:embed="rId4">
            <a:alphaModFix amt="89000"/>
            <a:extLst>
              <a:ext uri="{BEBA8EAE-BF5A-486C-A8C5-ECC9F3942E4B}">
                <a14:imgProps xmlns:a14="http://schemas.microsoft.com/office/drawing/2010/main">
                  <a14:imgLayer r:embed="rId5">
                    <a14:imgEffect>
                      <a14:colorTemperature colorTemp="5909"/>
                    </a14:imgEffect>
                    <a14:imgEffect>
                      <a14:saturation sat="76000"/>
                    </a14:imgEffect>
                  </a14:imgLayer>
                </a14:imgProps>
              </a:ext>
              <a:ext uri="{28A0092B-C50C-407E-A947-70E740481C1C}">
                <a14:useLocalDpi xmlns:a14="http://schemas.microsoft.com/office/drawing/2010/main" val="0"/>
              </a:ext>
            </a:extLst>
          </a:blip>
          <a:srcRect l="15538" t="25124" r="7740" b="3802"/>
          <a:stretch/>
        </p:blipFill>
        <p:spPr>
          <a:xfrm>
            <a:off x="3047228" y="4339244"/>
            <a:ext cx="3054928" cy="2518757"/>
          </a:xfrm>
          <a:prstGeom prst="rect">
            <a:avLst/>
          </a:prstGeom>
        </p:spPr>
      </p:pic>
      <p:pic>
        <p:nvPicPr>
          <p:cNvPr id="14" name="Picture 13"/>
          <p:cNvPicPr>
            <a:picLocks noChangeAspect="1"/>
          </p:cNvPicPr>
          <p:nvPr userDrawn="1"/>
        </p:nvPicPr>
        <p:blipFill rotWithShape="1">
          <a:blip r:embed="rId6">
            <a:alphaModFix amt="78000"/>
            <a:extLst>
              <a:ext uri="{BEBA8EAE-BF5A-486C-A8C5-ECC9F3942E4B}">
                <a14:imgProps xmlns:a14="http://schemas.microsoft.com/office/drawing/2010/main">
                  <a14:imgLayer r:embed="rId7">
                    <a14:imgEffect>
                      <a14:colorTemperature colorTemp="5921"/>
                    </a14:imgEffect>
                    <a14:imgEffect>
                      <a14:saturation sat="66000"/>
                    </a14:imgEffect>
                  </a14:imgLayer>
                </a14:imgProps>
              </a:ext>
              <a:ext uri="{28A0092B-C50C-407E-A947-70E740481C1C}">
                <a14:useLocalDpi xmlns:a14="http://schemas.microsoft.com/office/drawing/2010/main" val="0"/>
              </a:ext>
            </a:extLst>
          </a:blip>
          <a:srcRect l="11141" t="26036" r="9155" b="309"/>
          <a:stretch/>
        </p:blipFill>
        <p:spPr>
          <a:xfrm>
            <a:off x="6102156" y="4339241"/>
            <a:ext cx="3039773" cy="2518760"/>
          </a:xfrm>
          <a:prstGeom prst="rect">
            <a:avLst/>
          </a:prstGeom>
        </p:spPr>
      </p:pic>
      <p:sp>
        <p:nvSpPr>
          <p:cNvPr id="2" name="TextBox 1"/>
          <p:cNvSpPr txBox="1"/>
          <p:nvPr userDrawn="1"/>
        </p:nvSpPr>
        <p:spPr>
          <a:xfrm>
            <a:off x="1079741" y="2405848"/>
            <a:ext cx="6974992" cy="771109"/>
          </a:xfrm>
          <a:prstGeom prst="rect">
            <a:avLst/>
          </a:prstGeom>
          <a:noFill/>
        </p:spPr>
        <p:txBody>
          <a:bodyPr wrap="square" rtlCol="0">
            <a:spAutoFit/>
          </a:bodyPr>
          <a:lstStyle/>
          <a:p>
            <a:pPr defTabSz="842437">
              <a:defRPr/>
            </a:pPr>
            <a:r>
              <a:rPr lang="en-US" sz="2058" dirty="0">
                <a:solidFill>
                  <a:prstClr val="white"/>
                </a:solidFill>
                <a:latin typeface="Georgia" charset="0"/>
                <a:ea typeface="Georgia" charset="0"/>
                <a:cs typeface="Georgia" charset="0"/>
              </a:rPr>
              <a:t>To conserve the lands and water on which all life depends</a:t>
            </a:r>
          </a:p>
          <a:p>
            <a:pPr defTabSz="842437"/>
            <a:endParaRPr lang="en-US" sz="2353" dirty="0">
              <a:solidFill>
                <a:prstClr val="white"/>
              </a:solidFill>
              <a:latin typeface="Charter Roman" charset="0"/>
              <a:ea typeface="Charter Roman" charset="0"/>
              <a:cs typeface="Charter Roman" charset="0"/>
            </a:endParaRPr>
          </a:p>
        </p:txBody>
      </p:sp>
      <p:sp>
        <p:nvSpPr>
          <p:cNvPr id="16" name="TextBox 15"/>
          <p:cNvSpPr txBox="1"/>
          <p:nvPr userDrawn="1"/>
        </p:nvSpPr>
        <p:spPr>
          <a:xfrm>
            <a:off x="1079741" y="1883454"/>
            <a:ext cx="6974992" cy="273473"/>
          </a:xfrm>
          <a:prstGeom prst="rect">
            <a:avLst/>
          </a:prstGeom>
          <a:noFill/>
        </p:spPr>
        <p:txBody>
          <a:bodyPr wrap="square" rtlCol="0">
            <a:spAutoFit/>
          </a:bodyPr>
          <a:lstStyle/>
          <a:p>
            <a:pPr algn="ctr" defTabSz="842437">
              <a:tabLst>
                <a:tab pos="1798542" algn="l"/>
              </a:tabLst>
            </a:pPr>
            <a:r>
              <a:rPr lang="en-US" sz="1177" spc="147" dirty="0">
                <a:solidFill>
                  <a:prstClr val="white"/>
                </a:solidFill>
                <a:latin typeface="Verdana" charset="0"/>
                <a:ea typeface="Verdana" charset="0"/>
                <a:cs typeface="Verdana" charset="0"/>
              </a:rPr>
              <a:t>OUR MISSION:</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p:cNvSpPr/>
          <p:nvPr userDrawn="1"/>
        </p:nvSpPr>
        <p:spPr>
          <a:xfrm>
            <a:off x="0" y="1"/>
            <a:ext cx="9144000" cy="6857999"/>
          </a:xfrm>
          <a:prstGeom prst="rect">
            <a:avLst/>
          </a:prstGeom>
          <a:solidFill>
            <a:srgbClr val="465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2437"/>
            <a:endParaRPr lang="en-US" sz="1323">
              <a:solidFill>
                <a:prstClr val="white"/>
              </a:solidFill>
            </a:endParaRPr>
          </a:p>
        </p:txBody>
      </p:sp>
      <p:sp>
        <p:nvSpPr>
          <p:cNvPr id="9" name="Title 1"/>
          <p:cNvSpPr>
            <a:spLocks noGrp="1"/>
          </p:cNvSpPr>
          <p:nvPr>
            <p:ph type="title" hasCustomPrompt="1"/>
          </p:nvPr>
        </p:nvSpPr>
        <p:spPr>
          <a:xfrm>
            <a:off x="628650" y="1"/>
            <a:ext cx="7886700" cy="1282148"/>
          </a:xfrm>
        </p:spPr>
        <p:txBody>
          <a:bodyPr>
            <a:normAutofit/>
          </a:bodyPr>
          <a:lstStyle>
            <a:lvl1pPr algn="l">
              <a:defRPr sz="1177" b="0" i="0" spc="147" baseline="0">
                <a:solidFill>
                  <a:schemeClr val="bg1"/>
                </a:solidFill>
                <a:latin typeface="Verdana" charset="0"/>
                <a:ea typeface="Verdana" charset="0"/>
                <a:cs typeface="Verdana" charset="0"/>
              </a:defRPr>
            </a:lvl1pPr>
          </a:lstStyle>
          <a:p>
            <a:r>
              <a:rPr lang="en-US" dirty="0"/>
              <a:t>CLICK TO EDIT MASTER TITLE STYLE</a:t>
            </a:r>
          </a:p>
        </p:txBody>
      </p:sp>
      <p:pic>
        <p:nvPicPr>
          <p:cNvPr id="11" name="Picture Placeholder 11" descr="Dunlin mixed_shorebird_flock_dunlin_biol andrews edu source.JPG"/>
          <p:cNvPicPr>
            <a:picLocks noChangeAspect="1"/>
          </p:cNvPicPr>
          <p:nvPr userDrawn="1"/>
        </p:nvPicPr>
        <p:blipFill rotWithShape="1">
          <a:blip r:embed="rId2">
            <a:alphaModFix amt="77000"/>
            <a:extLst>
              <a:ext uri="{BEBA8EAE-BF5A-486C-A8C5-ECC9F3942E4B}">
                <a14:imgProps xmlns:a14="http://schemas.microsoft.com/office/drawing/2010/main">
                  <a14:imgLayer r:embed="rId3">
                    <a14:imgEffect>
                      <a14:colorTemperature colorTemp="4864"/>
                    </a14:imgEffect>
                    <a14:imgEffect>
                      <a14:saturation sat="62000"/>
                    </a14:imgEffect>
                  </a14:imgLayer>
                </a14:imgProps>
              </a:ext>
              <a:ext uri="{28A0092B-C50C-407E-A947-70E740481C1C}">
                <a14:useLocalDpi xmlns:a14="http://schemas.microsoft.com/office/drawing/2010/main" val="0"/>
              </a:ext>
            </a:extLst>
          </a:blip>
          <a:srcRect t="12503" r="11510" b="12503"/>
          <a:stretch/>
        </p:blipFill>
        <p:spPr bwMode="auto">
          <a:xfrm>
            <a:off x="6096451" y="4302370"/>
            <a:ext cx="3047549" cy="255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p:cNvPicPr>
          <p:nvPr userDrawn="1"/>
        </p:nvPicPr>
        <p:blipFill rotWithShape="1">
          <a:blip r:embed="rId4">
            <a:alphaModFix amt="71000"/>
            <a:extLst>
              <a:ext uri="{BEBA8EAE-BF5A-486C-A8C5-ECC9F3942E4B}">
                <a14:imgProps xmlns:a14="http://schemas.microsoft.com/office/drawing/2010/main">
                  <a14:imgLayer r:embed="rId5">
                    <a14:imgEffect>
                      <a14:saturation sat="111000"/>
                    </a14:imgEffect>
                  </a14:imgLayer>
                </a14:imgProps>
              </a:ext>
              <a:ext uri="{28A0092B-C50C-407E-A947-70E740481C1C}">
                <a14:useLocalDpi xmlns:a14="http://schemas.microsoft.com/office/drawing/2010/main" val="0"/>
              </a:ext>
            </a:extLst>
          </a:blip>
          <a:srcRect l="1" t="5000" r="4545" b="4167"/>
          <a:stretch/>
        </p:blipFill>
        <p:spPr bwMode="auto">
          <a:xfrm>
            <a:off x="3073444" y="4302370"/>
            <a:ext cx="3023007" cy="255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Placeholder 26"/>
          <p:cNvPicPr>
            <a:picLocks noChangeAspect="1"/>
          </p:cNvPicPr>
          <p:nvPr userDrawn="1"/>
        </p:nvPicPr>
        <p:blipFill rotWithShape="1">
          <a:blip r:embed="rId6">
            <a:alphaModFix amt="75000"/>
            <a:extLst>
              <a:ext uri="{BEBA8EAE-BF5A-486C-A8C5-ECC9F3942E4B}">
                <a14:imgProps xmlns:a14="http://schemas.microsoft.com/office/drawing/2010/main">
                  <a14:imgLayer r:embed="rId7">
                    <a14:imgEffect>
                      <a14:saturation sat="88000"/>
                    </a14:imgEffect>
                  </a14:imgLayer>
                </a14:imgProps>
              </a:ext>
              <a:ext uri="{28A0092B-C50C-407E-A947-70E740481C1C}">
                <a14:useLocalDpi xmlns:a14="http://schemas.microsoft.com/office/drawing/2010/main" val="0"/>
              </a:ext>
            </a:extLst>
          </a:blip>
          <a:srcRect t="11101" b="11040"/>
          <a:stretch/>
        </p:blipFill>
        <p:spPr bwMode="auto">
          <a:xfrm>
            <a:off x="0" y="4302370"/>
            <a:ext cx="3077995" cy="255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p:cNvSpPr>
            <a:spLocks noGrp="1"/>
          </p:cNvSpPr>
          <p:nvPr>
            <p:ph idx="1"/>
          </p:nvPr>
        </p:nvSpPr>
        <p:spPr>
          <a:xfrm>
            <a:off x="628650" y="1753885"/>
            <a:ext cx="7886700" cy="2076749"/>
          </a:xfrm>
        </p:spPr>
        <p:txBody>
          <a:bodyPr/>
          <a:lstStyle>
            <a:lvl1pPr marL="0" indent="0">
              <a:buFontTx/>
              <a:buNone/>
              <a:defRPr sz="1764">
                <a:solidFill>
                  <a:schemeClr val="bg1"/>
                </a:solidFill>
                <a:latin typeface="Georgia" charset="0"/>
                <a:ea typeface="Georgia" charset="0"/>
                <a:cs typeface="Georgia" charset="0"/>
              </a:defRPr>
            </a:lvl1pPr>
            <a:lvl2pPr marL="336133" indent="0">
              <a:buFontTx/>
              <a:buNone/>
              <a:defRPr sz="1177">
                <a:solidFill>
                  <a:schemeClr val="bg1"/>
                </a:solidFill>
                <a:latin typeface="Verdana" charset="0"/>
                <a:ea typeface="Verdana" charset="0"/>
                <a:cs typeface="Verdana" charset="0"/>
              </a:defRPr>
            </a:lvl2pPr>
            <a:lvl3pPr marL="672264" indent="0">
              <a:buFontTx/>
              <a:buNone/>
              <a:defRPr sz="1177">
                <a:solidFill>
                  <a:schemeClr val="tx1">
                    <a:lumMod val="65000"/>
                    <a:lumOff val="35000"/>
                  </a:schemeClr>
                </a:solidFill>
                <a:latin typeface="Arial" charset="0"/>
                <a:ea typeface="Arial" charset="0"/>
                <a:cs typeface="Arial" charset="0"/>
              </a:defRPr>
            </a:lvl3pPr>
            <a:lvl4pPr marL="1008397" indent="0">
              <a:buFontTx/>
              <a:buNone/>
              <a:defRPr sz="1177">
                <a:solidFill>
                  <a:schemeClr val="tx1">
                    <a:lumMod val="65000"/>
                    <a:lumOff val="35000"/>
                  </a:schemeClr>
                </a:solidFill>
                <a:latin typeface="Arial" charset="0"/>
                <a:ea typeface="Arial" charset="0"/>
                <a:cs typeface="Arial" charset="0"/>
              </a:defRPr>
            </a:lvl4pPr>
            <a:lvl5pPr marL="1344529" indent="0">
              <a:buFontTx/>
              <a:buNone/>
              <a:defRPr sz="1177">
                <a:solidFill>
                  <a:schemeClr val="tx1">
                    <a:lumMod val="65000"/>
                    <a:lumOff val="35000"/>
                  </a:schemeClr>
                </a:solidFill>
                <a:latin typeface="Arial" charset="0"/>
                <a:ea typeface="Arial" charset="0"/>
                <a:cs typeface="Arial" charset="0"/>
              </a:defRPr>
            </a:lvl5pPr>
          </a:lstStyle>
          <a:p>
            <a:pPr lvl="0"/>
            <a:r>
              <a:rPr lang="en-US" dirty="0"/>
              <a:t>Click to edit Master text styles</a:t>
            </a:r>
          </a:p>
          <a:p>
            <a:pPr lvl="1"/>
            <a:r>
              <a:rPr lang="en-US" dirty="0"/>
              <a:t>Second level</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theme" Target="../theme/theme4.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267488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txStyles>
    <p:titleStyle>
      <a:lvl1pPr algn="l" defTabSz="672264" rtl="0" eaLnBrk="1" latinLnBrk="0" hangingPunct="1">
        <a:lnSpc>
          <a:spcPct val="90000"/>
        </a:lnSpc>
        <a:spcBef>
          <a:spcPct val="0"/>
        </a:spcBef>
        <a:buNone/>
        <a:defRPr sz="1323" kern="1200">
          <a:solidFill>
            <a:schemeClr val="bg1"/>
          </a:solidFill>
          <a:latin typeface="+mj-lt"/>
          <a:ea typeface="+mj-ea"/>
          <a:cs typeface="+mj-cs"/>
        </a:defRPr>
      </a:lvl1pPr>
    </p:titleStyle>
    <p:bodyStyle>
      <a:lvl1pPr marL="168066" indent="-168066" algn="l" defTabSz="672264" rtl="0" eaLnBrk="1" latinLnBrk="0" hangingPunct="1">
        <a:lnSpc>
          <a:spcPct val="90000"/>
        </a:lnSpc>
        <a:spcBef>
          <a:spcPts val="735"/>
        </a:spcBef>
        <a:buFont typeface="Arial"/>
        <a:buChar char="•"/>
        <a:defRPr sz="2058" kern="1200">
          <a:solidFill>
            <a:schemeClr val="tx1">
              <a:lumMod val="65000"/>
              <a:lumOff val="35000"/>
            </a:schemeClr>
          </a:solidFill>
          <a:latin typeface="Georgia" charset="0"/>
          <a:ea typeface="Georgia" charset="0"/>
          <a:cs typeface="Georgia" charset="0"/>
        </a:defRPr>
      </a:lvl1pPr>
      <a:lvl2pPr marL="504198" indent="-168066" algn="l" defTabSz="672264" rtl="0" eaLnBrk="1" latinLnBrk="0" hangingPunct="1">
        <a:lnSpc>
          <a:spcPct val="90000"/>
        </a:lnSpc>
        <a:spcBef>
          <a:spcPts val="368"/>
        </a:spcBef>
        <a:buFont typeface="Arial"/>
        <a:buChar char="•"/>
        <a:defRPr sz="1764" kern="1200">
          <a:solidFill>
            <a:schemeClr val="tx1">
              <a:lumMod val="65000"/>
              <a:lumOff val="35000"/>
            </a:schemeClr>
          </a:solidFill>
          <a:latin typeface="Georgia" charset="0"/>
          <a:ea typeface="Georgia" charset="0"/>
          <a:cs typeface="Georgia" charset="0"/>
        </a:defRPr>
      </a:lvl2pPr>
      <a:lvl3pPr marL="840331" indent="-168066" algn="l" defTabSz="672264" rtl="0" eaLnBrk="1" latinLnBrk="0" hangingPunct="1">
        <a:lnSpc>
          <a:spcPct val="90000"/>
        </a:lnSpc>
        <a:spcBef>
          <a:spcPts val="368"/>
        </a:spcBef>
        <a:buFont typeface="Arial"/>
        <a:buChar char="•"/>
        <a:defRPr sz="1470" kern="1200">
          <a:solidFill>
            <a:schemeClr val="tx1">
              <a:lumMod val="65000"/>
              <a:lumOff val="35000"/>
            </a:schemeClr>
          </a:solidFill>
          <a:latin typeface="Georgia" charset="0"/>
          <a:ea typeface="Georgia" charset="0"/>
          <a:cs typeface="Georgia" charset="0"/>
        </a:defRPr>
      </a:lvl3pPr>
      <a:lvl4pPr marL="1176463" indent="-168066" algn="l" defTabSz="672264" rtl="0" eaLnBrk="1" latinLnBrk="0" hangingPunct="1">
        <a:lnSpc>
          <a:spcPct val="90000"/>
        </a:lnSpc>
        <a:spcBef>
          <a:spcPts val="368"/>
        </a:spcBef>
        <a:buFont typeface="Arial"/>
        <a:buChar char="•"/>
        <a:defRPr sz="1323" kern="1200">
          <a:solidFill>
            <a:schemeClr val="tx1">
              <a:lumMod val="65000"/>
              <a:lumOff val="35000"/>
            </a:schemeClr>
          </a:solidFill>
          <a:latin typeface="Georgia" charset="0"/>
          <a:ea typeface="Georgia" charset="0"/>
          <a:cs typeface="Georgia" charset="0"/>
        </a:defRPr>
      </a:lvl4pPr>
      <a:lvl5pPr marL="1512595" indent="-168066" algn="l" defTabSz="672264" rtl="0" eaLnBrk="1" latinLnBrk="0" hangingPunct="1">
        <a:lnSpc>
          <a:spcPct val="90000"/>
        </a:lnSpc>
        <a:spcBef>
          <a:spcPts val="368"/>
        </a:spcBef>
        <a:buFont typeface="Arial"/>
        <a:buChar char="•"/>
        <a:defRPr sz="1323" kern="1200">
          <a:solidFill>
            <a:schemeClr val="tx1">
              <a:lumMod val="65000"/>
              <a:lumOff val="35000"/>
            </a:schemeClr>
          </a:solidFill>
          <a:latin typeface="Georgia" charset="0"/>
          <a:ea typeface="Georgia" charset="0"/>
          <a:cs typeface="Georgia" charset="0"/>
        </a:defRPr>
      </a:lvl5pPr>
      <a:lvl6pPr marL="1848728" indent="-168066" algn="l" defTabSz="672264" rtl="0" eaLnBrk="1" latinLnBrk="0" hangingPunct="1">
        <a:lnSpc>
          <a:spcPct val="90000"/>
        </a:lnSpc>
        <a:spcBef>
          <a:spcPts val="368"/>
        </a:spcBef>
        <a:buFont typeface="Arial"/>
        <a:buChar char="•"/>
        <a:defRPr sz="1323" kern="1200">
          <a:solidFill>
            <a:schemeClr val="tx1"/>
          </a:solidFill>
          <a:latin typeface="+mn-lt"/>
          <a:ea typeface="+mn-ea"/>
          <a:cs typeface="+mn-cs"/>
        </a:defRPr>
      </a:lvl6pPr>
      <a:lvl7pPr marL="2184859" indent="-168066" algn="l" defTabSz="672264" rtl="0" eaLnBrk="1" latinLnBrk="0" hangingPunct="1">
        <a:lnSpc>
          <a:spcPct val="90000"/>
        </a:lnSpc>
        <a:spcBef>
          <a:spcPts val="368"/>
        </a:spcBef>
        <a:buFont typeface="Arial"/>
        <a:buChar char="•"/>
        <a:defRPr sz="1323" kern="1200">
          <a:solidFill>
            <a:schemeClr val="tx1"/>
          </a:solidFill>
          <a:latin typeface="+mn-lt"/>
          <a:ea typeface="+mn-ea"/>
          <a:cs typeface="+mn-cs"/>
        </a:defRPr>
      </a:lvl7pPr>
      <a:lvl8pPr marL="2520992" indent="-168066" algn="l" defTabSz="672264" rtl="0" eaLnBrk="1" latinLnBrk="0" hangingPunct="1">
        <a:lnSpc>
          <a:spcPct val="90000"/>
        </a:lnSpc>
        <a:spcBef>
          <a:spcPts val="368"/>
        </a:spcBef>
        <a:buFont typeface="Arial"/>
        <a:buChar char="•"/>
        <a:defRPr sz="1323" kern="1200">
          <a:solidFill>
            <a:schemeClr val="tx1"/>
          </a:solidFill>
          <a:latin typeface="+mn-lt"/>
          <a:ea typeface="+mn-ea"/>
          <a:cs typeface="+mn-cs"/>
        </a:defRPr>
      </a:lvl8pPr>
      <a:lvl9pPr marL="2857125" indent="-168066" algn="l" defTabSz="672264" rtl="0" eaLnBrk="1" latinLnBrk="0" hangingPunct="1">
        <a:lnSpc>
          <a:spcPct val="90000"/>
        </a:lnSpc>
        <a:spcBef>
          <a:spcPts val="368"/>
        </a:spcBef>
        <a:buFont typeface="Arial"/>
        <a:buChar char="•"/>
        <a:defRPr sz="1323" kern="1200">
          <a:solidFill>
            <a:schemeClr val="tx1"/>
          </a:solidFill>
          <a:latin typeface="+mn-lt"/>
          <a:ea typeface="+mn-ea"/>
          <a:cs typeface="+mn-cs"/>
        </a:defRPr>
      </a:lvl9pPr>
    </p:bodyStyle>
    <p:otherStyle>
      <a:defPPr>
        <a:defRPr lang="en-US"/>
      </a:defPPr>
      <a:lvl1pPr marL="0" algn="l" defTabSz="672264" rtl="0" eaLnBrk="1" latinLnBrk="0" hangingPunct="1">
        <a:defRPr sz="1323" kern="1200">
          <a:solidFill>
            <a:schemeClr val="tx1"/>
          </a:solidFill>
          <a:latin typeface="+mn-lt"/>
          <a:ea typeface="+mn-ea"/>
          <a:cs typeface="+mn-cs"/>
        </a:defRPr>
      </a:lvl1pPr>
      <a:lvl2pPr marL="336133" algn="l" defTabSz="672264" rtl="0" eaLnBrk="1" latinLnBrk="0" hangingPunct="1">
        <a:defRPr sz="1323" kern="1200">
          <a:solidFill>
            <a:schemeClr val="tx1"/>
          </a:solidFill>
          <a:latin typeface="+mn-lt"/>
          <a:ea typeface="+mn-ea"/>
          <a:cs typeface="+mn-cs"/>
        </a:defRPr>
      </a:lvl2pPr>
      <a:lvl3pPr marL="672264" algn="l" defTabSz="672264" rtl="0" eaLnBrk="1" latinLnBrk="0" hangingPunct="1">
        <a:defRPr sz="1323" kern="1200">
          <a:solidFill>
            <a:schemeClr val="tx1"/>
          </a:solidFill>
          <a:latin typeface="+mn-lt"/>
          <a:ea typeface="+mn-ea"/>
          <a:cs typeface="+mn-cs"/>
        </a:defRPr>
      </a:lvl3pPr>
      <a:lvl4pPr marL="1008397" algn="l" defTabSz="672264" rtl="0" eaLnBrk="1" latinLnBrk="0" hangingPunct="1">
        <a:defRPr sz="1323" kern="1200">
          <a:solidFill>
            <a:schemeClr val="tx1"/>
          </a:solidFill>
          <a:latin typeface="+mn-lt"/>
          <a:ea typeface="+mn-ea"/>
          <a:cs typeface="+mn-cs"/>
        </a:defRPr>
      </a:lvl4pPr>
      <a:lvl5pPr marL="1344529" algn="l" defTabSz="672264" rtl="0" eaLnBrk="1" latinLnBrk="0" hangingPunct="1">
        <a:defRPr sz="1323" kern="1200">
          <a:solidFill>
            <a:schemeClr val="tx1"/>
          </a:solidFill>
          <a:latin typeface="+mn-lt"/>
          <a:ea typeface="+mn-ea"/>
          <a:cs typeface="+mn-cs"/>
        </a:defRPr>
      </a:lvl5pPr>
      <a:lvl6pPr marL="1680661" algn="l" defTabSz="672264" rtl="0" eaLnBrk="1" latinLnBrk="0" hangingPunct="1">
        <a:defRPr sz="1323" kern="1200">
          <a:solidFill>
            <a:schemeClr val="tx1"/>
          </a:solidFill>
          <a:latin typeface="+mn-lt"/>
          <a:ea typeface="+mn-ea"/>
          <a:cs typeface="+mn-cs"/>
        </a:defRPr>
      </a:lvl6pPr>
      <a:lvl7pPr marL="2016794" algn="l" defTabSz="672264" rtl="0" eaLnBrk="1" latinLnBrk="0" hangingPunct="1">
        <a:defRPr sz="1323" kern="1200">
          <a:solidFill>
            <a:schemeClr val="tx1"/>
          </a:solidFill>
          <a:latin typeface="+mn-lt"/>
          <a:ea typeface="+mn-ea"/>
          <a:cs typeface="+mn-cs"/>
        </a:defRPr>
      </a:lvl7pPr>
      <a:lvl8pPr marL="2352926" algn="l" defTabSz="672264" rtl="0" eaLnBrk="1" latinLnBrk="0" hangingPunct="1">
        <a:defRPr sz="1323" kern="1200">
          <a:solidFill>
            <a:schemeClr val="tx1"/>
          </a:solidFill>
          <a:latin typeface="+mn-lt"/>
          <a:ea typeface="+mn-ea"/>
          <a:cs typeface="+mn-cs"/>
        </a:defRPr>
      </a:lvl8pPr>
      <a:lvl9pPr marL="2689058" algn="l" defTabSz="672264" rtl="0" eaLnBrk="1" latinLnBrk="0" hangingPunct="1">
        <a:defRPr sz="132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255945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37" r:id="rId11"/>
    <p:sldLayoutId id="2147483738" r:id="rId12"/>
  </p:sldLayoutIdLst>
  <p:txStyles>
    <p:titleStyle>
      <a:lvl1pPr algn="l" defTabSz="672264" rtl="0" eaLnBrk="1" latinLnBrk="0" hangingPunct="1">
        <a:lnSpc>
          <a:spcPct val="90000"/>
        </a:lnSpc>
        <a:spcBef>
          <a:spcPct val="0"/>
        </a:spcBef>
        <a:buNone/>
        <a:defRPr sz="1323" kern="1200">
          <a:solidFill>
            <a:schemeClr val="bg1"/>
          </a:solidFill>
          <a:latin typeface="+mj-lt"/>
          <a:ea typeface="+mj-ea"/>
          <a:cs typeface="+mj-cs"/>
        </a:defRPr>
      </a:lvl1pPr>
    </p:titleStyle>
    <p:bodyStyle>
      <a:lvl1pPr marL="168066" indent="-168066" algn="l" defTabSz="672264" rtl="0" eaLnBrk="1" latinLnBrk="0" hangingPunct="1">
        <a:lnSpc>
          <a:spcPct val="90000"/>
        </a:lnSpc>
        <a:spcBef>
          <a:spcPts val="735"/>
        </a:spcBef>
        <a:buFont typeface="Arial"/>
        <a:buChar char="•"/>
        <a:defRPr sz="2058" kern="1200">
          <a:solidFill>
            <a:schemeClr val="tx1">
              <a:lumMod val="65000"/>
              <a:lumOff val="35000"/>
            </a:schemeClr>
          </a:solidFill>
          <a:latin typeface="Georgia" charset="0"/>
          <a:ea typeface="Georgia" charset="0"/>
          <a:cs typeface="Georgia" charset="0"/>
        </a:defRPr>
      </a:lvl1pPr>
      <a:lvl2pPr marL="504198" indent="-168066" algn="l" defTabSz="672264" rtl="0" eaLnBrk="1" latinLnBrk="0" hangingPunct="1">
        <a:lnSpc>
          <a:spcPct val="90000"/>
        </a:lnSpc>
        <a:spcBef>
          <a:spcPts val="368"/>
        </a:spcBef>
        <a:buFont typeface="Arial"/>
        <a:buChar char="•"/>
        <a:defRPr sz="1764" kern="1200">
          <a:solidFill>
            <a:schemeClr val="tx1">
              <a:lumMod val="65000"/>
              <a:lumOff val="35000"/>
            </a:schemeClr>
          </a:solidFill>
          <a:latin typeface="Georgia" charset="0"/>
          <a:ea typeface="Georgia" charset="0"/>
          <a:cs typeface="Georgia" charset="0"/>
        </a:defRPr>
      </a:lvl2pPr>
      <a:lvl3pPr marL="840331" indent="-168066" algn="l" defTabSz="672264" rtl="0" eaLnBrk="1" latinLnBrk="0" hangingPunct="1">
        <a:lnSpc>
          <a:spcPct val="90000"/>
        </a:lnSpc>
        <a:spcBef>
          <a:spcPts val="368"/>
        </a:spcBef>
        <a:buFont typeface="Arial"/>
        <a:buChar char="•"/>
        <a:defRPr sz="1470" kern="1200">
          <a:solidFill>
            <a:schemeClr val="tx1">
              <a:lumMod val="65000"/>
              <a:lumOff val="35000"/>
            </a:schemeClr>
          </a:solidFill>
          <a:latin typeface="Georgia" charset="0"/>
          <a:ea typeface="Georgia" charset="0"/>
          <a:cs typeface="Georgia" charset="0"/>
        </a:defRPr>
      </a:lvl3pPr>
      <a:lvl4pPr marL="1176463" indent="-168066" algn="l" defTabSz="672264" rtl="0" eaLnBrk="1" latinLnBrk="0" hangingPunct="1">
        <a:lnSpc>
          <a:spcPct val="90000"/>
        </a:lnSpc>
        <a:spcBef>
          <a:spcPts val="368"/>
        </a:spcBef>
        <a:buFont typeface="Arial"/>
        <a:buChar char="•"/>
        <a:defRPr sz="1323" kern="1200">
          <a:solidFill>
            <a:schemeClr val="tx1">
              <a:lumMod val="65000"/>
              <a:lumOff val="35000"/>
            </a:schemeClr>
          </a:solidFill>
          <a:latin typeface="Georgia" charset="0"/>
          <a:ea typeface="Georgia" charset="0"/>
          <a:cs typeface="Georgia" charset="0"/>
        </a:defRPr>
      </a:lvl4pPr>
      <a:lvl5pPr marL="1512595" indent="-168066" algn="l" defTabSz="672264" rtl="0" eaLnBrk="1" latinLnBrk="0" hangingPunct="1">
        <a:lnSpc>
          <a:spcPct val="90000"/>
        </a:lnSpc>
        <a:spcBef>
          <a:spcPts val="368"/>
        </a:spcBef>
        <a:buFont typeface="Arial"/>
        <a:buChar char="•"/>
        <a:defRPr sz="1323" kern="1200">
          <a:solidFill>
            <a:schemeClr val="tx1">
              <a:lumMod val="65000"/>
              <a:lumOff val="35000"/>
            </a:schemeClr>
          </a:solidFill>
          <a:latin typeface="Georgia" charset="0"/>
          <a:ea typeface="Georgia" charset="0"/>
          <a:cs typeface="Georgia" charset="0"/>
        </a:defRPr>
      </a:lvl5pPr>
      <a:lvl6pPr marL="1848728" indent="-168066" algn="l" defTabSz="672264" rtl="0" eaLnBrk="1" latinLnBrk="0" hangingPunct="1">
        <a:lnSpc>
          <a:spcPct val="90000"/>
        </a:lnSpc>
        <a:spcBef>
          <a:spcPts val="368"/>
        </a:spcBef>
        <a:buFont typeface="Arial"/>
        <a:buChar char="•"/>
        <a:defRPr sz="1323" kern="1200">
          <a:solidFill>
            <a:schemeClr val="tx1"/>
          </a:solidFill>
          <a:latin typeface="+mn-lt"/>
          <a:ea typeface="+mn-ea"/>
          <a:cs typeface="+mn-cs"/>
        </a:defRPr>
      </a:lvl6pPr>
      <a:lvl7pPr marL="2184859" indent="-168066" algn="l" defTabSz="672264" rtl="0" eaLnBrk="1" latinLnBrk="0" hangingPunct="1">
        <a:lnSpc>
          <a:spcPct val="90000"/>
        </a:lnSpc>
        <a:spcBef>
          <a:spcPts val="368"/>
        </a:spcBef>
        <a:buFont typeface="Arial"/>
        <a:buChar char="•"/>
        <a:defRPr sz="1323" kern="1200">
          <a:solidFill>
            <a:schemeClr val="tx1"/>
          </a:solidFill>
          <a:latin typeface="+mn-lt"/>
          <a:ea typeface="+mn-ea"/>
          <a:cs typeface="+mn-cs"/>
        </a:defRPr>
      </a:lvl7pPr>
      <a:lvl8pPr marL="2520992" indent="-168066" algn="l" defTabSz="672264" rtl="0" eaLnBrk="1" latinLnBrk="0" hangingPunct="1">
        <a:lnSpc>
          <a:spcPct val="90000"/>
        </a:lnSpc>
        <a:spcBef>
          <a:spcPts val="368"/>
        </a:spcBef>
        <a:buFont typeface="Arial"/>
        <a:buChar char="•"/>
        <a:defRPr sz="1323" kern="1200">
          <a:solidFill>
            <a:schemeClr val="tx1"/>
          </a:solidFill>
          <a:latin typeface="+mn-lt"/>
          <a:ea typeface="+mn-ea"/>
          <a:cs typeface="+mn-cs"/>
        </a:defRPr>
      </a:lvl8pPr>
      <a:lvl9pPr marL="2857125" indent="-168066" algn="l" defTabSz="672264" rtl="0" eaLnBrk="1" latinLnBrk="0" hangingPunct="1">
        <a:lnSpc>
          <a:spcPct val="90000"/>
        </a:lnSpc>
        <a:spcBef>
          <a:spcPts val="368"/>
        </a:spcBef>
        <a:buFont typeface="Arial"/>
        <a:buChar char="•"/>
        <a:defRPr sz="1323" kern="1200">
          <a:solidFill>
            <a:schemeClr val="tx1"/>
          </a:solidFill>
          <a:latin typeface="+mn-lt"/>
          <a:ea typeface="+mn-ea"/>
          <a:cs typeface="+mn-cs"/>
        </a:defRPr>
      </a:lvl9pPr>
    </p:bodyStyle>
    <p:otherStyle>
      <a:defPPr>
        <a:defRPr lang="en-US"/>
      </a:defPPr>
      <a:lvl1pPr marL="0" algn="l" defTabSz="672264" rtl="0" eaLnBrk="1" latinLnBrk="0" hangingPunct="1">
        <a:defRPr sz="1323" kern="1200">
          <a:solidFill>
            <a:schemeClr val="tx1"/>
          </a:solidFill>
          <a:latin typeface="+mn-lt"/>
          <a:ea typeface="+mn-ea"/>
          <a:cs typeface="+mn-cs"/>
        </a:defRPr>
      </a:lvl1pPr>
      <a:lvl2pPr marL="336133" algn="l" defTabSz="672264" rtl="0" eaLnBrk="1" latinLnBrk="0" hangingPunct="1">
        <a:defRPr sz="1323" kern="1200">
          <a:solidFill>
            <a:schemeClr val="tx1"/>
          </a:solidFill>
          <a:latin typeface="+mn-lt"/>
          <a:ea typeface="+mn-ea"/>
          <a:cs typeface="+mn-cs"/>
        </a:defRPr>
      </a:lvl2pPr>
      <a:lvl3pPr marL="672264" algn="l" defTabSz="672264" rtl="0" eaLnBrk="1" latinLnBrk="0" hangingPunct="1">
        <a:defRPr sz="1323" kern="1200">
          <a:solidFill>
            <a:schemeClr val="tx1"/>
          </a:solidFill>
          <a:latin typeface="+mn-lt"/>
          <a:ea typeface="+mn-ea"/>
          <a:cs typeface="+mn-cs"/>
        </a:defRPr>
      </a:lvl3pPr>
      <a:lvl4pPr marL="1008397" algn="l" defTabSz="672264" rtl="0" eaLnBrk="1" latinLnBrk="0" hangingPunct="1">
        <a:defRPr sz="1323" kern="1200">
          <a:solidFill>
            <a:schemeClr val="tx1"/>
          </a:solidFill>
          <a:latin typeface="+mn-lt"/>
          <a:ea typeface="+mn-ea"/>
          <a:cs typeface="+mn-cs"/>
        </a:defRPr>
      </a:lvl4pPr>
      <a:lvl5pPr marL="1344529" algn="l" defTabSz="672264" rtl="0" eaLnBrk="1" latinLnBrk="0" hangingPunct="1">
        <a:defRPr sz="1323" kern="1200">
          <a:solidFill>
            <a:schemeClr val="tx1"/>
          </a:solidFill>
          <a:latin typeface="+mn-lt"/>
          <a:ea typeface="+mn-ea"/>
          <a:cs typeface="+mn-cs"/>
        </a:defRPr>
      </a:lvl5pPr>
      <a:lvl6pPr marL="1680661" algn="l" defTabSz="672264" rtl="0" eaLnBrk="1" latinLnBrk="0" hangingPunct="1">
        <a:defRPr sz="1323" kern="1200">
          <a:solidFill>
            <a:schemeClr val="tx1"/>
          </a:solidFill>
          <a:latin typeface="+mn-lt"/>
          <a:ea typeface="+mn-ea"/>
          <a:cs typeface="+mn-cs"/>
        </a:defRPr>
      </a:lvl6pPr>
      <a:lvl7pPr marL="2016794" algn="l" defTabSz="672264" rtl="0" eaLnBrk="1" latinLnBrk="0" hangingPunct="1">
        <a:defRPr sz="1323" kern="1200">
          <a:solidFill>
            <a:schemeClr val="tx1"/>
          </a:solidFill>
          <a:latin typeface="+mn-lt"/>
          <a:ea typeface="+mn-ea"/>
          <a:cs typeface="+mn-cs"/>
        </a:defRPr>
      </a:lvl7pPr>
      <a:lvl8pPr marL="2352926" algn="l" defTabSz="672264" rtl="0" eaLnBrk="1" latinLnBrk="0" hangingPunct="1">
        <a:defRPr sz="1323" kern="1200">
          <a:solidFill>
            <a:schemeClr val="tx1"/>
          </a:solidFill>
          <a:latin typeface="+mn-lt"/>
          <a:ea typeface="+mn-ea"/>
          <a:cs typeface="+mn-cs"/>
        </a:defRPr>
      </a:lvl8pPr>
      <a:lvl9pPr marL="2689058" algn="l" defTabSz="672264" rtl="0" eaLnBrk="1" latinLnBrk="0" hangingPunct="1">
        <a:defRPr sz="132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187043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Lst>
  <p:txStyles>
    <p:titleStyle>
      <a:lvl1pPr algn="l" defTabSz="685783" rtl="0" eaLnBrk="1" latinLnBrk="0" hangingPunct="1">
        <a:lnSpc>
          <a:spcPct val="90000"/>
        </a:lnSpc>
        <a:spcBef>
          <a:spcPct val="0"/>
        </a:spcBef>
        <a:buNone/>
        <a:defRPr sz="1350" kern="1200">
          <a:solidFill>
            <a:schemeClr val="bg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a:buChar char="•"/>
        <a:defRPr sz="2100" kern="1200">
          <a:solidFill>
            <a:schemeClr val="tx1">
              <a:lumMod val="65000"/>
              <a:lumOff val="35000"/>
            </a:schemeClr>
          </a:solidFill>
          <a:latin typeface="Georgia" charset="0"/>
          <a:ea typeface="Georgia" charset="0"/>
          <a:cs typeface="Georgia" charset="0"/>
        </a:defRPr>
      </a:lvl1pPr>
      <a:lvl2pPr marL="514337" indent="-171446" algn="l" defTabSz="685783" rtl="0" eaLnBrk="1" latinLnBrk="0" hangingPunct="1">
        <a:lnSpc>
          <a:spcPct val="90000"/>
        </a:lnSpc>
        <a:spcBef>
          <a:spcPts val="375"/>
        </a:spcBef>
        <a:buFont typeface="Arial"/>
        <a:buChar char="•"/>
        <a:defRPr sz="1800" kern="1200">
          <a:solidFill>
            <a:schemeClr val="tx1">
              <a:lumMod val="65000"/>
              <a:lumOff val="35000"/>
            </a:schemeClr>
          </a:solidFill>
          <a:latin typeface="Georgia" charset="0"/>
          <a:ea typeface="Georgia" charset="0"/>
          <a:cs typeface="Georgia" charset="0"/>
        </a:defRPr>
      </a:lvl2pPr>
      <a:lvl3pPr marL="857228" indent="-171446" algn="l" defTabSz="685783" rtl="0" eaLnBrk="1" latinLnBrk="0" hangingPunct="1">
        <a:lnSpc>
          <a:spcPct val="90000"/>
        </a:lnSpc>
        <a:spcBef>
          <a:spcPts val="375"/>
        </a:spcBef>
        <a:buFont typeface="Arial"/>
        <a:buChar char="•"/>
        <a:defRPr sz="1500" kern="1200">
          <a:solidFill>
            <a:schemeClr val="tx1">
              <a:lumMod val="65000"/>
              <a:lumOff val="35000"/>
            </a:schemeClr>
          </a:solidFill>
          <a:latin typeface="Georgia" charset="0"/>
          <a:ea typeface="Georgia" charset="0"/>
          <a:cs typeface="Georgia" charset="0"/>
        </a:defRPr>
      </a:lvl3pPr>
      <a:lvl4pPr marL="1200120" indent="-171446" algn="l" defTabSz="685783" rtl="0" eaLnBrk="1" latinLnBrk="0" hangingPunct="1">
        <a:lnSpc>
          <a:spcPct val="90000"/>
        </a:lnSpc>
        <a:spcBef>
          <a:spcPts val="375"/>
        </a:spcBef>
        <a:buFont typeface="Arial"/>
        <a:buChar char="•"/>
        <a:defRPr sz="1350" kern="1200">
          <a:solidFill>
            <a:schemeClr val="tx1">
              <a:lumMod val="65000"/>
              <a:lumOff val="35000"/>
            </a:schemeClr>
          </a:solidFill>
          <a:latin typeface="Georgia" charset="0"/>
          <a:ea typeface="Georgia" charset="0"/>
          <a:cs typeface="Georgia" charset="0"/>
        </a:defRPr>
      </a:lvl4pPr>
      <a:lvl5pPr marL="1543012" indent="-171446" algn="l" defTabSz="685783" rtl="0" eaLnBrk="1" latinLnBrk="0" hangingPunct="1">
        <a:lnSpc>
          <a:spcPct val="90000"/>
        </a:lnSpc>
        <a:spcBef>
          <a:spcPts val="375"/>
        </a:spcBef>
        <a:buFont typeface="Arial"/>
        <a:buChar char="•"/>
        <a:defRPr sz="1350" kern="1200">
          <a:solidFill>
            <a:schemeClr val="tx1">
              <a:lumMod val="65000"/>
              <a:lumOff val="35000"/>
            </a:schemeClr>
          </a:solidFill>
          <a:latin typeface="Georgia" charset="0"/>
          <a:ea typeface="Georgia" charset="0"/>
          <a:cs typeface="Georgia"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309563" y="744816"/>
            <a:ext cx="8524875" cy="802339"/>
          </a:xfrm>
          <a:prstGeom prst="rect">
            <a:avLst/>
          </a:prstGeom>
        </p:spPr>
        <p:txBody>
          <a:bodyPr vert="horz" lIns="0" tIns="0" rIns="457200" bIns="45720" rtlCol="0" anchor="t" anchorCtr="0">
            <a:noAutofit/>
          </a:bodyPr>
          <a:lstStyle/>
          <a:p>
            <a:r>
              <a:rPr lang="en-US" dirty="0"/>
              <a:t>CLICK TO ADD TITLE</a:t>
            </a:r>
          </a:p>
        </p:txBody>
      </p:sp>
      <p:sp>
        <p:nvSpPr>
          <p:cNvPr id="7" name="Text Placeholder 6"/>
          <p:cNvSpPr>
            <a:spLocks noGrp="1"/>
          </p:cNvSpPr>
          <p:nvPr>
            <p:ph type="body" idx="1"/>
          </p:nvPr>
        </p:nvSpPr>
        <p:spPr>
          <a:xfrm>
            <a:off x="309563" y="1547156"/>
            <a:ext cx="8524875" cy="4993344"/>
          </a:xfrm>
          <a:prstGeom prst="rect">
            <a:avLst/>
          </a:prstGeom>
        </p:spPr>
        <p:txBody>
          <a:bodyPr vert="horz" lIns="0" tIns="0" rIns="45720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5159374"/>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 id="2147483776" r:id="rId36"/>
    <p:sldLayoutId id="2147483777" r:id="rId37"/>
    <p:sldLayoutId id="2147483778" r:id="rId38"/>
  </p:sldLayoutIdLst>
  <p:transition>
    <p:fade/>
  </p:transition>
  <p:txStyles>
    <p:titleStyle>
      <a:lvl1pPr algn="l" defTabSz="914400" rtl="0" eaLnBrk="1" latinLnBrk="0" hangingPunct="1">
        <a:lnSpc>
          <a:spcPts val="5500"/>
        </a:lnSpc>
        <a:spcBef>
          <a:spcPct val="0"/>
        </a:spcBef>
        <a:buNone/>
        <a:defRPr sz="3000" b="0" kern="1200" cap="none" spc="0" baseline="0">
          <a:ln>
            <a:noFill/>
          </a:ln>
          <a:solidFill>
            <a:schemeClr val="bg1"/>
          </a:solidFill>
          <a:latin typeface="+mj-lt"/>
          <a:ea typeface="+mj-ea"/>
          <a:cs typeface="+mj-cs"/>
        </a:defRPr>
      </a:lvl1pPr>
    </p:titleStyle>
    <p:bodyStyle>
      <a:lvl1pPr marL="182880" indent="-182880" algn="l" defTabSz="914400" rtl="0" eaLnBrk="1" latinLnBrk="0" hangingPunct="1">
        <a:spcBef>
          <a:spcPct val="20000"/>
        </a:spcBef>
        <a:buSzPct val="75000"/>
        <a:buFont typeface="Arial" panose="020B0604020202020204" pitchFamily="34" charset="0"/>
        <a:buChar char="•"/>
        <a:defRPr sz="2800" kern="1200" cap="none" spc="0" baseline="0">
          <a:ln>
            <a:noFill/>
          </a:ln>
          <a:solidFill>
            <a:schemeClr val="bg1"/>
          </a:solidFill>
          <a:latin typeface="+mn-lt"/>
          <a:ea typeface="+mn-ea"/>
          <a:cs typeface="+mn-cs"/>
        </a:defRPr>
      </a:lvl1pPr>
      <a:lvl2pPr marL="365760" indent="-182880" algn="l" defTabSz="914400" rtl="0" eaLnBrk="1" latinLnBrk="0" hangingPunct="1">
        <a:spcBef>
          <a:spcPct val="20000"/>
        </a:spcBef>
        <a:buSzPct val="75000"/>
        <a:buFont typeface="Courier New" pitchFamily="49" charset="0"/>
        <a:buChar char="o"/>
        <a:defRPr sz="2400" kern="1200" baseline="0">
          <a:ln>
            <a:noFill/>
          </a:ln>
          <a:solidFill>
            <a:schemeClr val="bg1"/>
          </a:solidFill>
          <a:latin typeface="+mn-lt"/>
          <a:ea typeface="+mn-ea"/>
          <a:cs typeface="+mn-cs"/>
        </a:defRPr>
      </a:lvl2pPr>
      <a:lvl3pPr marL="548640" indent="-182880" algn="l" defTabSz="914400" rtl="0" eaLnBrk="1" latinLnBrk="0" hangingPunct="1">
        <a:spcBef>
          <a:spcPct val="20000"/>
        </a:spcBef>
        <a:buFont typeface="Arial" pitchFamily="34" charset="0"/>
        <a:buChar char="•"/>
        <a:defRPr sz="2000" kern="1200" baseline="0">
          <a:ln>
            <a:noFill/>
          </a:ln>
          <a:solidFill>
            <a:schemeClr val="bg1"/>
          </a:solidFill>
          <a:latin typeface="+mn-lt"/>
          <a:ea typeface="+mn-ea"/>
          <a:cs typeface="+mn-cs"/>
        </a:defRPr>
      </a:lvl3pPr>
      <a:lvl4pPr marL="731520" indent="-182880" algn="l" defTabSz="914400" rtl="0" eaLnBrk="1" latinLnBrk="0" hangingPunct="1">
        <a:spcBef>
          <a:spcPct val="20000"/>
        </a:spcBef>
        <a:buSzPct val="100000"/>
        <a:buFont typeface="Arial Narrow" pitchFamily="34" charset="0"/>
        <a:buChar char="»"/>
        <a:defRPr sz="1800" kern="1200" baseline="0">
          <a:ln>
            <a:noFill/>
          </a:ln>
          <a:solidFill>
            <a:schemeClr val="bg1"/>
          </a:solidFill>
          <a:latin typeface="+mn-lt"/>
          <a:ea typeface="+mn-ea"/>
          <a:cs typeface="+mn-cs"/>
        </a:defRPr>
      </a:lvl4pPr>
      <a:lvl5pPr marL="914400" indent="-182880" algn="l" defTabSz="914400" rtl="0" eaLnBrk="1" latinLnBrk="0" hangingPunct="1">
        <a:spcBef>
          <a:spcPct val="20000"/>
        </a:spcBef>
        <a:buSzPct val="85000"/>
        <a:buFont typeface="Wingdings" pitchFamily="2" charset="2"/>
        <a:buChar char="§"/>
        <a:tabLst>
          <a:tab pos="1485900" algn="l"/>
        </a:tabLst>
        <a:defRPr sz="1600" kern="1200" baseline="0">
          <a:ln>
            <a:noFill/>
          </a:ln>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em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emf"/><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emf"/><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emf"/><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emf"/><Relationship Id="rId1" Type="http://schemas.openxmlformats.org/officeDocument/2006/relationships/slideLayout" Target="../slideLayouts/slideLayout10.xml"/><Relationship Id="rId4" Type="http://schemas.openxmlformats.org/officeDocument/2006/relationships/hyperlink" Target="mailto:jclary@cleanwater.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jp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jp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l="14430" t="16494" b="31353"/>
          <a:stretch/>
        </p:blipFill>
        <p:spPr bwMode="auto">
          <a:xfrm>
            <a:off x="-991674" y="16895"/>
            <a:ext cx="12249193" cy="49971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ctrTitle"/>
          </p:nvPr>
        </p:nvSpPr>
        <p:spPr>
          <a:xfrm>
            <a:off x="215461" y="1483040"/>
            <a:ext cx="9094095" cy="549797"/>
          </a:xfrm>
        </p:spPr>
        <p:txBody>
          <a:bodyPr>
            <a:noAutofit/>
          </a:bodyPr>
          <a:lstStyle/>
          <a:p>
            <a:r>
              <a:rPr lang="en-US" sz="2800" b="1" spc="23" dirty="0"/>
              <a:t>Mitigating Climate Change Impacts:</a:t>
            </a:r>
          </a:p>
        </p:txBody>
      </p:sp>
      <p:sp>
        <p:nvSpPr>
          <p:cNvPr id="3" name="Subtitle 2"/>
          <p:cNvSpPr>
            <a:spLocks noGrp="1"/>
          </p:cNvSpPr>
          <p:nvPr>
            <p:ph type="subTitle" idx="1"/>
          </p:nvPr>
        </p:nvSpPr>
        <p:spPr>
          <a:xfrm>
            <a:off x="689591" y="2078771"/>
            <a:ext cx="8140700" cy="1241822"/>
          </a:xfrm>
        </p:spPr>
        <p:txBody>
          <a:bodyPr>
            <a:normAutofit/>
          </a:bodyPr>
          <a:lstStyle/>
          <a:p>
            <a:r>
              <a:rPr lang="en-US" sz="2000" dirty="0">
                <a:latin typeface="Verdana" charset="0"/>
                <a:ea typeface="Verdana" charset="0"/>
                <a:cs typeface="Verdana" charset="0"/>
              </a:rPr>
              <a:t>Opportunities for Land Trusts under the </a:t>
            </a:r>
          </a:p>
          <a:p>
            <a:r>
              <a:rPr lang="en-US" sz="2000" dirty="0">
                <a:latin typeface="Verdana" charset="0"/>
                <a:ea typeface="Verdana" charset="0"/>
                <a:cs typeface="Verdana" charset="0"/>
              </a:rPr>
              <a:t>Sustainable Groundwater Management Act</a:t>
            </a:r>
            <a:endParaRPr lang="en-US" dirty="0">
              <a:latin typeface="Verdana" charset="0"/>
              <a:ea typeface="Verdana" charset="0"/>
              <a:cs typeface="Verdana" charset="0"/>
            </a:endParaRPr>
          </a:p>
        </p:txBody>
      </p:sp>
      <p:sp>
        <p:nvSpPr>
          <p:cNvPr id="5" name="TextBox 4"/>
          <p:cNvSpPr txBox="1"/>
          <p:nvPr/>
        </p:nvSpPr>
        <p:spPr>
          <a:xfrm>
            <a:off x="6130344" y="5502269"/>
            <a:ext cx="2854136" cy="884858"/>
          </a:xfrm>
          <a:prstGeom prst="rect">
            <a:avLst/>
          </a:prstGeom>
          <a:noFill/>
        </p:spPr>
        <p:txBody>
          <a:bodyPr wrap="square" rtlCol="0">
            <a:spAutoFit/>
          </a:bodyPr>
          <a:lstStyle/>
          <a:p>
            <a:pPr algn="r" defTabSz="685800">
              <a:lnSpc>
                <a:spcPct val="150000"/>
              </a:lnSpc>
            </a:pPr>
            <a:r>
              <a:rPr lang="en-US" sz="1600" dirty="0">
                <a:solidFill>
                  <a:prstClr val="white"/>
                </a:solidFill>
                <a:latin typeface="Georgia" charset="0"/>
                <a:ea typeface="Georgia" charset="0"/>
                <a:cs typeface="Georgia" charset="0"/>
              </a:rPr>
              <a:t>Sandi Matsumoto</a:t>
            </a:r>
          </a:p>
          <a:p>
            <a:pPr algn="r" defTabSz="685800">
              <a:lnSpc>
                <a:spcPct val="150000"/>
              </a:lnSpc>
            </a:pPr>
            <a:r>
              <a:rPr lang="en-US" sz="1100" spc="75" dirty="0">
                <a:solidFill>
                  <a:prstClr val="white"/>
                </a:solidFill>
                <a:latin typeface="Verdana" charset="0"/>
                <a:ea typeface="Verdana" charset="0"/>
                <a:cs typeface="Verdana" charset="0"/>
              </a:rPr>
              <a:t>ASSOCIATE DIRECTOR </a:t>
            </a:r>
          </a:p>
          <a:p>
            <a:pPr algn="r" defTabSz="685800"/>
            <a:r>
              <a:rPr lang="en-US" sz="1100" spc="75" dirty="0">
                <a:solidFill>
                  <a:prstClr val="white"/>
                </a:solidFill>
                <a:latin typeface="Verdana" charset="0"/>
                <a:ea typeface="Verdana" charset="0"/>
                <a:cs typeface="Verdana" charset="0"/>
              </a:rPr>
              <a:t>CALIFORNIA WATER PROGRAM</a:t>
            </a:r>
          </a:p>
        </p:txBody>
      </p:sp>
      <p:sp>
        <p:nvSpPr>
          <p:cNvPr id="4" name="TextBox 3"/>
          <p:cNvSpPr txBox="1"/>
          <p:nvPr/>
        </p:nvSpPr>
        <p:spPr>
          <a:xfrm>
            <a:off x="1637733" y="5227945"/>
            <a:ext cx="184731" cy="300082"/>
          </a:xfrm>
          <a:prstGeom prst="rect">
            <a:avLst/>
          </a:prstGeom>
          <a:noFill/>
        </p:spPr>
        <p:txBody>
          <a:bodyPr wrap="none" rtlCol="0">
            <a:spAutoFit/>
          </a:bodyPr>
          <a:lstStyle/>
          <a:p>
            <a:pPr defTabSz="685800"/>
            <a:endParaRPr lang="en-US" sz="1350" dirty="0">
              <a:solidFill>
                <a:prstClr val="black"/>
              </a:solidFill>
            </a:endParaRPr>
          </a:p>
        </p:txBody>
      </p:sp>
      <p:sp>
        <p:nvSpPr>
          <p:cNvPr id="7" name="TextBox 6">
            <a:extLst>
              <a:ext uri="{FF2B5EF4-FFF2-40B4-BE49-F238E27FC236}">
                <a16:creationId xmlns:a16="http://schemas.microsoft.com/office/drawing/2014/main" id="{B3A82607-A12A-6040-9259-07565F7C49F5}"/>
              </a:ext>
            </a:extLst>
          </p:cNvPr>
          <p:cNvSpPr txBox="1"/>
          <p:nvPr/>
        </p:nvSpPr>
        <p:spPr>
          <a:xfrm>
            <a:off x="427335" y="3689083"/>
            <a:ext cx="8557145" cy="784830"/>
          </a:xfrm>
          <a:prstGeom prst="rect">
            <a:avLst/>
          </a:prstGeom>
          <a:noFill/>
        </p:spPr>
        <p:txBody>
          <a:bodyPr wrap="square" rtlCol="0">
            <a:spAutoFit/>
          </a:bodyPr>
          <a:lstStyle/>
          <a:p>
            <a:pPr algn="ctr" defTabSz="685800">
              <a:lnSpc>
                <a:spcPct val="150000"/>
              </a:lnSpc>
            </a:pPr>
            <a:r>
              <a:rPr lang="en-US" dirty="0">
                <a:solidFill>
                  <a:prstClr val="white"/>
                </a:solidFill>
                <a:latin typeface="Georgia" charset="0"/>
                <a:ea typeface="Georgia" charset="0"/>
                <a:cs typeface="Georgia" charset="0"/>
              </a:rPr>
              <a:t>2018 CCLT | Climate Change Adaptation – Readiness, Risk, Relief</a:t>
            </a:r>
          </a:p>
          <a:p>
            <a:pPr algn="ctr" defTabSz="685800">
              <a:lnSpc>
                <a:spcPct val="150000"/>
              </a:lnSpc>
            </a:pPr>
            <a:r>
              <a:rPr lang="en-US" sz="1200" spc="75" dirty="0">
                <a:solidFill>
                  <a:prstClr val="white"/>
                </a:solidFill>
                <a:latin typeface="Verdana" charset="0"/>
                <a:ea typeface="Verdana" charset="0"/>
                <a:cs typeface="Verdana" charset="0"/>
              </a:rPr>
              <a:t>6 March 2018</a:t>
            </a:r>
          </a:p>
        </p:txBody>
      </p:sp>
    </p:spTree>
    <p:extLst>
      <p:ext uri="{BB962C8B-B14F-4D97-AF65-F5344CB8AC3E}">
        <p14:creationId xmlns:p14="http://schemas.microsoft.com/office/powerpoint/2010/main" val="1162958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7795021" y="6171770"/>
            <a:ext cx="1234679" cy="521129"/>
          </a:xfrm>
          <a:prstGeom prst="rect">
            <a:avLst/>
          </a:prstGeom>
        </p:spPr>
      </p:pic>
      <p:pic>
        <p:nvPicPr>
          <p:cNvPr id="8" name="Picture 7" descr="C:\Users\mhall\Documents\_GW-SW_Assesment\_Communication&amp;Outreach\Graphic Illustration Contracting\Leipold Work Products\Consumnes_GWrecharge6.jpg"/>
          <p:cNvPicPr>
            <a:picLocks noChangeAspect="1" noChangeArrowheads="1"/>
          </p:cNvPicPr>
          <p:nvPr/>
        </p:nvPicPr>
        <p:blipFill>
          <a:blip r:embed="rId3" cstate="screen"/>
          <a:srcRect/>
          <a:stretch>
            <a:fillRect/>
          </a:stretch>
        </p:blipFill>
        <p:spPr bwMode="auto">
          <a:xfrm>
            <a:off x="-1" y="1041400"/>
            <a:ext cx="9189423" cy="4271380"/>
          </a:xfrm>
          <a:prstGeom prst="rect">
            <a:avLst/>
          </a:prstGeom>
          <a:noFill/>
        </p:spPr>
      </p:pic>
    </p:spTree>
    <p:extLst>
      <p:ext uri="{BB962C8B-B14F-4D97-AF65-F5344CB8AC3E}">
        <p14:creationId xmlns:p14="http://schemas.microsoft.com/office/powerpoint/2010/main" val="113725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7795021" y="6171770"/>
            <a:ext cx="1234679" cy="521129"/>
          </a:xfrm>
          <a:prstGeom prst="rect">
            <a:avLst/>
          </a:prstGeom>
        </p:spPr>
      </p:pic>
      <p:pic>
        <p:nvPicPr>
          <p:cNvPr id="5" name="Picture 3" descr="C:\Users\mhall\Documents\_GW-SW_Assesment\_Communication&amp;Outreach\Graphic Illustration Contracting\Leipold Work Products\Consumnes_GWrecharge7.jpg"/>
          <p:cNvPicPr>
            <a:picLocks noChangeAspect="1" noChangeArrowheads="1"/>
          </p:cNvPicPr>
          <p:nvPr/>
        </p:nvPicPr>
        <p:blipFill>
          <a:blip r:embed="rId3" cstate="screen"/>
          <a:srcRect/>
          <a:stretch>
            <a:fillRect/>
          </a:stretch>
        </p:blipFill>
        <p:spPr bwMode="auto">
          <a:xfrm>
            <a:off x="0" y="1155700"/>
            <a:ext cx="9167634" cy="4261252"/>
          </a:xfrm>
          <a:prstGeom prst="rect">
            <a:avLst/>
          </a:prstGeom>
          <a:noFill/>
        </p:spPr>
      </p:pic>
    </p:spTree>
    <p:extLst>
      <p:ext uri="{BB962C8B-B14F-4D97-AF65-F5344CB8AC3E}">
        <p14:creationId xmlns:p14="http://schemas.microsoft.com/office/powerpoint/2010/main" val="1461885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tnc_31294936_preview_cropped copy_river horizontal riparian ve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703038" cy="7416800"/>
          </a:xfrm>
          <a:prstGeom prst="rect">
            <a:avLst/>
          </a:prstGeom>
        </p:spPr>
      </p:pic>
      <p:sp>
        <p:nvSpPr>
          <p:cNvPr id="5" name="Freeform 6">
            <a:extLst>
              <a:ext uri="{FF2B5EF4-FFF2-40B4-BE49-F238E27FC236}">
                <a16:creationId xmlns:a16="http://schemas.microsoft.com/office/drawing/2014/main" id="{A5A07FB1-E3A8-C845-BA83-F353C9B79EDB}"/>
              </a:ext>
            </a:extLst>
          </p:cNvPr>
          <p:cNvSpPr>
            <a:spLocks/>
          </p:cNvSpPr>
          <p:nvPr/>
        </p:nvSpPr>
        <p:spPr bwMode="auto">
          <a:xfrm>
            <a:off x="7433186" y="0"/>
            <a:ext cx="2142623" cy="2413881"/>
          </a:xfrm>
          <a:custGeom>
            <a:avLst/>
            <a:gdLst>
              <a:gd name="T0" fmla="*/ 4 w 262"/>
              <a:gd name="T1" fmla="*/ 7 h 289"/>
              <a:gd name="T2" fmla="*/ 8 w 262"/>
              <a:gd name="T3" fmla="*/ 15 h 289"/>
              <a:gd name="T4" fmla="*/ 7 w 262"/>
              <a:gd name="T5" fmla="*/ 26 h 289"/>
              <a:gd name="T6" fmla="*/ 8 w 262"/>
              <a:gd name="T7" fmla="*/ 35 h 289"/>
              <a:gd name="T8" fmla="*/ 3 w 262"/>
              <a:gd name="T9" fmla="*/ 42 h 289"/>
              <a:gd name="T10" fmla="*/ 3 w 262"/>
              <a:gd name="T11" fmla="*/ 55 h 289"/>
              <a:gd name="T12" fmla="*/ 10 w 262"/>
              <a:gd name="T13" fmla="*/ 62 h 289"/>
              <a:gd name="T14" fmla="*/ 16 w 262"/>
              <a:gd name="T15" fmla="*/ 71 h 289"/>
              <a:gd name="T16" fmla="*/ 15 w 262"/>
              <a:gd name="T17" fmla="*/ 81 h 289"/>
              <a:gd name="T18" fmla="*/ 19 w 262"/>
              <a:gd name="T19" fmla="*/ 96 h 289"/>
              <a:gd name="T20" fmla="*/ 34 w 262"/>
              <a:gd name="T21" fmla="*/ 111 h 289"/>
              <a:gd name="T22" fmla="*/ 38 w 262"/>
              <a:gd name="T23" fmla="*/ 117 h 289"/>
              <a:gd name="T24" fmla="*/ 37 w 262"/>
              <a:gd name="T25" fmla="*/ 120 h 289"/>
              <a:gd name="T26" fmla="*/ 38 w 262"/>
              <a:gd name="T27" fmla="*/ 120 h 289"/>
              <a:gd name="T28" fmla="*/ 49 w 262"/>
              <a:gd name="T29" fmla="*/ 128 h 289"/>
              <a:gd name="T30" fmla="*/ 50 w 262"/>
              <a:gd name="T31" fmla="*/ 122 h 289"/>
              <a:gd name="T32" fmla="*/ 54 w 262"/>
              <a:gd name="T33" fmla="*/ 118 h 289"/>
              <a:gd name="T34" fmla="*/ 59 w 262"/>
              <a:gd name="T35" fmla="*/ 121 h 289"/>
              <a:gd name="T36" fmla="*/ 66 w 262"/>
              <a:gd name="T37" fmla="*/ 121 h 289"/>
              <a:gd name="T38" fmla="*/ 56 w 262"/>
              <a:gd name="T39" fmla="*/ 121 h 289"/>
              <a:gd name="T40" fmla="*/ 52 w 262"/>
              <a:gd name="T41" fmla="*/ 125 h 289"/>
              <a:gd name="T42" fmla="*/ 59 w 262"/>
              <a:gd name="T43" fmla="*/ 137 h 289"/>
              <a:gd name="T44" fmla="*/ 55 w 262"/>
              <a:gd name="T45" fmla="*/ 136 h 289"/>
              <a:gd name="T46" fmla="*/ 50 w 262"/>
              <a:gd name="T47" fmla="*/ 128 h 289"/>
              <a:gd name="T48" fmla="*/ 50 w 262"/>
              <a:gd name="T49" fmla="*/ 138 h 289"/>
              <a:gd name="T50" fmla="*/ 55 w 262"/>
              <a:gd name="T51" fmla="*/ 151 h 289"/>
              <a:gd name="T52" fmla="*/ 65 w 262"/>
              <a:gd name="T53" fmla="*/ 156 h 289"/>
              <a:gd name="T54" fmla="*/ 66 w 262"/>
              <a:gd name="T55" fmla="*/ 164 h 289"/>
              <a:gd name="T56" fmla="*/ 62 w 262"/>
              <a:gd name="T57" fmla="*/ 168 h 289"/>
              <a:gd name="T58" fmla="*/ 73 w 262"/>
              <a:gd name="T59" fmla="*/ 183 h 289"/>
              <a:gd name="T60" fmla="*/ 81 w 262"/>
              <a:gd name="T61" fmla="*/ 194 h 289"/>
              <a:gd name="T62" fmla="*/ 91 w 262"/>
              <a:gd name="T63" fmla="*/ 203 h 289"/>
              <a:gd name="T64" fmla="*/ 94 w 262"/>
              <a:gd name="T65" fmla="*/ 209 h 289"/>
              <a:gd name="T66" fmla="*/ 96 w 262"/>
              <a:gd name="T67" fmla="*/ 217 h 289"/>
              <a:gd name="T68" fmla="*/ 99 w 262"/>
              <a:gd name="T69" fmla="*/ 228 h 289"/>
              <a:gd name="T70" fmla="*/ 111 w 262"/>
              <a:gd name="T71" fmla="*/ 231 h 289"/>
              <a:gd name="T72" fmla="*/ 121 w 262"/>
              <a:gd name="T73" fmla="*/ 232 h 289"/>
              <a:gd name="T74" fmla="*/ 132 w 262"/>
              <a:gd name="T75" fmla="*/ 238 h 289"/>
              <a:gd name="T76" fmla="*/ 142 w 262"/>
              <a:gd name="T77" fmla="*/ 244 h 289"/>
              <a:gd name="T78" fmla="*/ 154 w 262"/>
              <a:gd name="T79" fmla="*/ 250 h 289"/>
              <a:gd name="T80" fmla="*/ 161 w 262"/>
              <a:gd name="T81" fmla="*/ 254 h 289"/>
              <a:gd name="T82" fmla="*/ 170 w 262"/>
              <a:gd name="T83" fmla="*/ 259 h 289"/>
              <a:gd name="T84" fmla="*/ 177 w 262"/>
              <a:gd name="T85" fmla="*/ 266 h 289"/>
              <a:gd name="T86" fmla="*/ 184 w 262"/>
              <a:gd name="T87" fmla="*/ 282 h 289"/>
              <a:gd name="T88" fmla="*/ 186 w 262"/>
              <a:gd name="T89" fmla="*/ 287 h 289"/>
              <a:gd name="T90" fmla="*/ 247 w 262"/>
              <a:gd name="T91" fmla="*/ 283 h 289"/>
              <a:gd name="T92" fmla="*/ 253 w 262"/>
              <a:gd name="T93" fmla="*/ 276 h 289"/>
              <a:gd name="T94" fmla="*/ 246 w 262"/>
              <a:gd name="T95" fmla="*/ 265 h 289"/>
              <a:gd name="T96" fmla="*/ 251 w 262"/>
              <a:gd name="T97" fmla="*/ 258 h 289"/>
              <a:gd name="T98" fmla="*/ 252 w 262"/>
              <a:gd name="T99" fmla="*/ 248 h 289"/>
              <a:gd name="T100" fmla="*/ 258 w 262"/>
              <a:gd name="T101" fmla="*/ 240 h 289"/>
              <a:gd name="T102" fmla="*/ 257 w 262"/>
              <a:gd name="T103" fmla="*/ 230 h 289"/>
              <a:gd name="T104" fmla="*/ 254 w 262"/>
              <a:gd name="T105" fmla="*/ 225 h 289"/>
              <a:gd name="T106" fmla="*/ 177 w 262"/>
              <a:gd name="T107" fmla="*/ 14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2" h="289">
                <a:moveTo>
                  <a:pt x="5" y="0"/>
                </a:moveTo>
                <a:cubicBezTo>
                  <a:pt x="5" y="1"/>
                  <a:pt x="6" y="1"/>
                  <a:pt x="6" y="2"/>
                </a:cubicBezTo>
                <a:cubicBezTo>
                  <a:pt x="6" y="2"/>
                  <a:pt x="6" y="3"/>
                  <a:pt x="5" y="4"/>
                </a:cubicBezTo>
                <a:cubicBezTo>
                  <a:pt x="5" y="4"/>
                  <a:pt x="5" y="5"/>
                  <a:pt x="5" y="6"/>
                </a:cubicBezTo>
                <a:cubicBezTo>
                  <a:pt x="5" y="6"/>
                  <a:pt x="4" y="6"/>
                  <a:pt x="4" y="7"/>
                </a:cubicBezTo>
                <a:cubicBezTo>
                  <a:pt x="4" y="8"/>
                  <a:pt x="6" y="8"/>
                  <a:pt x="7" y="9"/>
                </a:cubicBezTo>
                <a:cubicBezTo>
                  <a:pt x="7" y="10"/>
                  <a:pt x="7" y="10"/>
                  <a:pt x="7" y="11"/>
                </a:cubicBezTo>
                <a:cubicBezTo>
                  <a:pt x="8" y="12"/>
                  <a:pt x="8" y="13"/>
                  <a:pt x="8" y="14"/>
                </a:cubicBezTo>
                <a:cubicBezTo>
                  <a:pt x="9" y="14"/>
                  <a:pt x="10" y="14"/>
                  <a:pt x="9" y="15"/>
                </a:cubicBezTo>
                <a:cubicBezTo>
                  <a:pt x="9" y="15"/>
                  <a:pt x="9" y="14"/>
                  <a:pt x="8" y="15"/>
                </a:cubicBezTo>
                <a:cubicBezTo>
                  <a:pt x="8" y="15"/>
                  <a:pt x="9" y="17"/>
                  <a:pt x="9" y="17"/>
                </a:cubicBezTo>
                <a:cubicBezTo>
                  <a:pt x="9" y="19"/>
                  <a:pt x="9" y="20"/>
                  <a:pt x="8" y="21"/>
                </a:cubicBezTo>
                <a:cubicBezTo>
                  <a:pt x="8" y="22"/>
                  <a:pt x="8" y="23"/>
                  <a:pt x="8" y="24"/>
                </a:cubicBezTo>
                <a:cubicBezTo>
                  <a:pt x="8" y="24"/>
                  <a:pt x="7" y="25"/>
                  <a:pt x="7" y="26"/>
                </a:cubicBezTo>
                <a:cubicBezTo>
                  <a:pt x="7" y="26"/>
                  <a:pt x="7" y="26"/>
                  <a:pt x="7" y="26"/>
                </a:cubicBezTo>
                <a:cubicBezTo>
                  <a:pt x="7" y="27"/>
                  <a:pt x="6" y="28"/>
                  <a:pt x="7" y="29"/>
                </a:cubicBezTo>
                <a:cubicBezTo>
                  <a:pt x="7" y="29"/>
                  <a:pt x="8" y="29"/>
                  <a:pt x="8" y="30"/>
                </a:cubicBezTo>
                <a:cubicBezTo>
                  <a:pt x="8" y="31"/>
                  <a:pt x="8" y="32"/>
                  <a:pt x="8" y="33"/>
                </a:cubicBezTo>
                <a:cubicBezTo>
                  <a:pt x="7" y="34"/>
                  <a:pt x="6" y="34"/>
                  <a:pt x="7" y="35"/>
                </a:cubicBezTo>
                <a:cubicBezTo>
                  <a:pt x="7" y="35"/>
                  <a:pt x="8" y="35"/>
                  <a:pt x="8" y="35"/>
                </a:cubicBezTo>
                <a:cubicBezTo>
                  <a:pt x="9" y="36"/>
                  <a:pt x="9" y="36"/>
                  <a:pt x="8" y="37"/>
                </a:cubicBezTo>
                <a:cubicBezTo>
                  <a:pt x="8" y="37"/>
                  <a:pt x="6" y="37"/>
                  <a:pt x="6" y="37"/>
                </a:cubicBezTo>
                <a:cubicBezTo>
                  <a:pt x="5" y="38"/>
                  <a:pt x="5" y="39"/>
                  <a:pt x="5" y="40"/>
                </a:cubicBezTo>
                <a:cubicBezTo>
                  <a:pt x="5" y="40"/>
                  <a:pt x="5" y="40"/>
                  <a:pt x="4" y="40"/>
                </a:cubicBezTo>
                <a:cubicBezTo>
                  <a:pt x="4" y="41"/>
                  <a:pt x="3" y="41"/>
                  <a:pt x="3" y="42"/>
                </a:cubicBezTo>
                <a:cubicBezTo>
                  <a:pt x="2" y="43"/>
                  <a:pt x="2" y="44"/>
                  <a:pt x="1" y="45"/>
                </a:cubicBezTo>
                <a:cubicBezTo>
                  <a:pt x="1" y="46"/>
                  <a:pt x="0" y="47"/>
                  <a:pt x="1" y="48"/>
                </a:cubicBezTo>
                <a:cubicBezTo>
                  <a:pt x="1" y="49"/>
                  <a:pt x="1" y="50"/>
                  <a:pt x="2" y="50"/>
                </a:cubicBezTo>
                <a:cubicBezTo>
                  <a:pt x="2" y="51"/>
                  <a:pt x="1" y="52"/>
                  <a:pt x="1" y="53"/>
                </a:cubicBezTo>
                <a:cubicBezTo>
                  <a:pt x="1" y="54"/>
                  <a:pt x="2" y="54"/>
                  <a:pt x="3" y="55"/>
                </a:cubicBezTo>
                <a:cubicBezTo>
                  <a:pt x="4" y="55"/>
                  <a:pt x="4" y="56"/>
                  <a:pt x="5" y="57"/>
                </a:cubicBezTo>
                <a:cubicBezTo>
                  <a:pt x="6" y="57"/>
                  <a:pt x="7" y="58"/>
                  <a:pt x="8" y="58"/>
                </a:cubicBezTo>
                <a:cubicBezTo>
                  <a:pt x="8" y="59"/>
                  <a:pt x="8" y="60"/>
                  <a:pt x="8" y="60"/>
                </a:cubicBezTo>
                <a:cubicBezTo>
                  <a:pt x="9" y="61"/>
                  <a:pt x="9" y="61"/>
                  <a:pt x="10" y="61"/>
                </a:cubicBezTo>
                <a:cubicBezTo>
                  <a:pt x="10" y="61"/>
                  <a:pt x="10" y="61"/>
                  <a:pt x="10" y="62"/>
                </a:cubicBezTo>
                <a:cubicBezTo>
                  <a:pt x="11" y="62"/>
                  <a:pt x="11" y="63"/>
                  <a:pt x="12" y="64"/>
                </a:cubicBezTo>
                <a:cubicBezTo>
                  <a:pt x="12" y="65"/>
                  <a:pt x="13" y="66"/>
                  <a:pt x="14" y="66"/>
                </a:cubicBezTo>
                <a:cubicBezTo>
                  <a:pt x="14" y="67"/>
                  <a:pt x="14" y="67"/>
                  <a:pt x="14" y="69"/>
                </a:cubicBezTo>
                <a:cubicBezTo>
                  <a:pt x="14" y="69"/>
                  <a:pt x="14" y="69"/>
                  <a:pt x="14" y="70"/>
                </a:cubicBezTo>
                <a:cubicBezTo>
                  <a:pt x="15" y="70"/>
                  <a:pt x="15" y="70"/>
                  <a:pt x="16" y="71"/>
                </a:cubicBezTo>
                <a:cubicBezTo>
                  <a:pt x="16" y="72"/>
                  <a:pt x="16" y="73"/>
                  <a:pt x="16" y="73"/>
                </a:cubicBezTo>
                <a:cubicBezTo>
                  <a:pt x="16" y="74"/>
                  <a:pt x="17" y="75"/>
                  <a:pt x="17" y="76"/>
                </a:cubicBezTo>
                <a:cubicBezTo>
                  <a:pt x="16" y="76"/>
                  <a:pt x="16" y="76"/>
                  <a:pt x="16" y="77"/>
                </a:cubicBezTo>
                <a:cubicBezTo>
                  <a:pt x="16" y="77"/>
                  <a:pt x="16" y="77"/>
                  <a:pt x="16" y="78"/>
                </a:cubicBezTo>
                <a:cubicBezTo>
                  <a:pt x="15" y="79"/>
                  <a:pt x="15" y="80"/>
                  <a:pt x="15" y="81"/>
                </a:cubicBezTo>
                <a:cubicBezTo>
                  <a:pt x="15" y="82"/>
                  <a:pt x="16" y="83"/>
                  <a:pt x="16" y="84"/>
                </a:cubicBezTo>
                <a:cubicBezTo>
                  <a:pt x="17" y="86"/>
                  <a:pt x="17" y="88"/>
                  <a:pt x="18" y="89"/>
                </a:cubicBezTo>
                <a:cubicBezTo>
                  <a:pt x="19" y="90"/>
                  <a:pt x="19" y="91"/>
                  <a:pt x="18" y="91"/>
                </a:cubicBezTo>
                <a:cubicBezTo>
                  <a:pt x="18" y="92"/>
                  <a:pt x="18" y="93"/>
                  <a:pt x="17" y="93"/>
                </a:cubicBezTo>
                <a:cubicBezTo>
                  <a:pt x="17" y="94"/>
                  <a:pt x="18" y="95"/>
                  <a:pt x="19" y="96"/>
                </a:cubicBezTo>
                <a:cubicBezTo>
                  <a:pt x="19" y="96"/>
                  <a:pt x="20" y="97"/>
                  <a:pt x="21" y="98"/>
                </a:cubicBezTo>
                <a:cubicBezTo>
                  <a:pt x="21" y="98"/>
                  <a:pt x="22" y="99"/>
                  <a:pt x="23" y="100"/>
                </a:cubicBezTo>
                <a:cubicBezTo>
                  <a:pt x="25" y="101"/>
                  <a:pt x="26" y="103"/>
                  <a:pt x="28" y="105"/>
                </a:cubicBezTo>
                <a:cubicBezTo>
                  <a:pt x="29" y="106"/>
                  <a:pt x="31" y="108"/>
                  <a:pt x="32" y="109"/>
                </a:cubicBezTo>
                <a:cubicBezTo>
                  <a:pt x="33" y="109"/>
                  <a:pt x="34" y="110"/>
                  <a:pt x="34" y="111"/>
                </a:cubicBezTo>
                <a:cubicBezTo>
                  <a:pt x="34" y="111"/>
                  <a:pt x="34" y="112"/>
                  <a:pt x="34" y="112"/>
                </a:cubicBezTo>
                <a:cubicBezTo>
                  <a:pt x="34" y="113"/>
                  <a:pt x="34" y="114"/>
                  <a:pt x="34" y="113"/>
                </a:cubicBezTo>
                <a:cubicBezTo>
                  <a:pt x="35" y="113"/>
                  <a:pt x="35" y="113"/>
                  <a:pt x="36" y="114"/>
                </a:cubicBezTo>
                <a:cubicBezTo>
                  <a:pt x="36" y="114"/>
                  <a:pt x="37" y="115"/>
                  <a:pt x="37" y="115"/>
                </a:cubicBezTo>
                <a:cubicBezTo>
                  <a:pt x="37" y="116"/>
                  <a:pt x="38" y="116"/>
                  <a:pt x="38" y="117"/>
                </a:cubicBezTo>
                <a:cubicBezTo>
                  <a:pt x="38" y="117"/>
                  <a:pt x="39" y="118"/>
                  <a:pt x="39" y="118"/>
                </a:cubicBezTo>
                <a:cubicBezTo>
                  <a:pt x="39" y="119"/>
                  <a:pt x="40" y="119"/>
                  <a:pt x="40" y="120"/>
                </a:cubicBezTo>
                <a:cubicBezTo>
                  <a:pt x="38" y="119"/>
                  <a:pt x="38" y="116"/>
                  <a:pt x="36" y="116"/>
                </a:cubicBezTo>
                <a:cubicBezTo>
                  <a:pt x="37" y="117"/>
                  <a:pt x="37" y="117"/>
                  <a:pt x="37" y="118"/>
                </a:cubicBezTo>
                <a:cubicBezTo>
                  <a:pt x="37" y="119"/>
                  <a:pt x="37" y="119"/>
                  <a:pt x="37" y="120"/>
                </a:cubicBezTo>
                <a:cubicBezTo>
                  <a:pt x="36" y="121"/>
                  <a:pt x="36" y="121"/>
                  <a:pt x="35" y="122"/>
                </a:cubicBezTo>
                <a:cubicBezTo>
                  <a:pt x="35" y="123"/>
                  <a:pt x="35" y="123"/>
                  <a:pt x="36" y="123"/>
                </a:cubicBezTo>
                <a:cubicBezTo>
                  <a:pt x="37" y="123"/>
                  <a:pt x="37" y="123"/>
                  <a:pt x="37" y="123"/>
                </a:cubicBezTo>
                <a:cubicBezTo>
                  <a:pt x="37" y="123"/>
                  <a:pt x="37" y="122"/>
                  <a:pt x="37" y="122"/>
                </a:cubicBezTo>
                <a:cubicBezTo>
                  <a:pt x="37" y="121"/>
                  <a:pt x="37" y="121"/>
                  <a:pt x="38" y="120"/>
                </a:cubicBezTo>
                <a:cubicBezTo>
                  <a:pt x="38" y="121"/>
                  <a:pt x="40" y="122"/>
                  <a:pt x="41" y="123"/>
                </a:cubicBezTo>
                <a:cubicBezTo>
                  <a:pt x="41" y="124"/>
                  <a:pt x="42" y="124"/>
                  <a:pt x="42" y="125"/>
                </a:cubicBezTo>
                <a:cubicBezTo>
                  <a:pt x="43" y="126"/>
                  <a:pt x="43" y="125"/>
                  <a:pt x="44" y="126"/>
                </a:cubicBezTo>
                <a:cubicBezTo>
                  <a:pt x="45" y="126"/>
                  <a:pt x="47" y="126"/>
                  <a:pt x="47" y="127"/>
                </a:cubicBezTo>
                <a:cubicBezTo>
                  <a:pt x="48" y="128"/>
                  <a:pt x="48" y="128"/>
                  <a:pt x="49" y="128"/>
                </a:cubicBezTo>
                <a:cubicBezTo>
                  <a:pt x="49" y="128"/>
                  <a:pt x="49" y="127"/>
                  <a:pt x="49" y="126"/>
                </a:cubicBezTo>
                <a:cubicBezTo>
                  <a:pt x="50" y="126"/>
                  <a:pt x="50" y="127"/>
                  <a:pt x="51" y="127"/>
                </a:cubicBezTo>
                <a:cubicBezTo>
                  <a:pt x="51" y="126"/>
                  <a:pt x="50" y="126"/>
                  <a:pt x="50" y="126"/>
                </a:cubicBezTo>
                <a:cubicBezTo>
                  <a:pt x="49" y="125"/>
                  <a:pt x="49" y="125"/>
                  <a:pt x="49" y="125"/>
                </a:cubicBezTo>
                <a:cubicBezTo>
                  <a:pt x="49" y="123"/>
                  <a:pt x="50" y="123"/>
                  <a:pt x="50" y="122"/>
                </a:cubicBezTo>
                <a:cubicBezTo>
                  <a:pt x="47" y="122"/>
                  <a:pt x="50" y="120"/>
                  <a:pt x="49" y="119"/>
                </a:cubicBezTo>
                <a:cubicBezTo>
                  <a:pt x="50" y="119"/>
                  <a:pt x="50" y="119"/>
                  <a:pt x="50" y="119"/>
                </a:cubicBezTo>
                <a:cubicBezTo>
                  <a:pt x="51" y="119"/>
                  <a:pt x="51" y="118"/>
                  <a:pt x="52" y="118"/>
                </a:cubicBezTo>
                <a:cubicBezTo>
                  <a:pt x="53" y="118"/>
                  <a:pt x="53" y="120"/>
                  <a:pt x="54" y="120"/>
                </a:cubicBezTo>
                <a:cubicBezTo>
                  <a:pt x="54" y="119"/>
                  <a:pt x="54" y="119"/>
                  <a:pt x="54" y="118"/>
                </a:cubicBezTo>
                <a:cubicBezTo>
                  <a:pt x="54" y="117"/>
                  <a:pt x="54" y="117"/>
                  <a:pt x="54" y="116"/>
                </a:cubicBezTo>
                <a:cubicBezTo>
                  <a:pt x="54" y="117"/>
                  <a:pt x="54" y="118"/>
                  <a:pt x="55" y="119"/>
                </a:cubicBezTo>
                <a:cubicBezTo>
                  <a:pt x="55" y="119"/>
                  <a:pt x="55" y="120"/>
                  <a:pt x="55" y="120"/>
                </a:cubicBezTo>
                <a:cubicBezTo>
                  <a:pt x="55" y="120"/>
                  <a:pt x="56" y="120"/>
                  <a:pt x="56" y="120"/>
                </a:cubicBezTo>
                <a:cubicBezTo>
                  <a:pt x="57" y="121"/>
                  <a:pt x="58" y="121"/>
                  <a:pt x="59" y="121"/>
                </a:cubicBezTo>
                <a:cubicBezTo>
                  <a:pt x="60" y="120"/>
                  <a:pt x="60" y="119"/>
                  <a:pt x="60" y="118"/>
                </a:cubicBezTo>
                <a:cubicBezTo>
                  <a:pt x="61" y="118"/>
                  <a:pt x="62" y="118"/>
                  <a:pt x="62" y="119"/>
                </a:cubicBezTo>
                <a:cubicBezTo>
                  <a:pt x="62" y="119"/>
                  <a:pt x="62" y="119"/>
                  <a:pt x="62" y="120"/>
                </a:cubicBezTo>
                <a:cubicBezTo>
                  <a:pt x="62" y="120"/>
                  <a:pt x="63" y="120"/>
                  <a:pt x="64" y="120"/>
                </a:cubicBezTo>
                <a:cubicBezTo>
                  <a:pt x="64" y="120"/>
                  <a:pt x="65" y="121"/>
                  <a:pt x="66" y="121"/>
                </a:cubicBezTo>
                <a:cubicBezTo>
                  <a:pt x="67" y="121"/>
                  <a:pt x="68" y="121"/>
                  <a:pt x="68" y="121"/>
                </a:cubicBezTo>
                <a:cubicBezTo>
                  <a:pt x="69" y="121"/>
                  <a:pt x="69" y="121"/>
                  <a:pt x="70" y="120"/>
                </a:cubicBezTo>
                <a:cubicBezTo>
                  <a:pt x="70" y="125"/>
                  <a:pt x="62" y="120"/>
                  <a:pt x="60" y="121"/>
                </a:cubicBezTo>
                <a:cubicBezTo>
                  <a:pt x="60" y="121"/>
                  <a:pt x="59" y="122"/>
                  <a:pt x="58" y="122"/>
                </a:cubicBezTo>
                <a:cubicBezTo>
                  <a:pt x="57" y="122"/>
                  <a:pt x="57" y="121"/>
                  <a:pt x="56" y="121"/>
                </a:cubicBezTo>
                <a:cubicBezTo>
                  <a:pt x="56" y="121"/>
                  <a:pt x="55" y="121"/>
                  <a:pt x="55" y="121"/>
                </a:cubicBezTo>
                <a:cubicBezTo>
                  <a:pt x="54" y="122"/>
                  <a:pt x="53" y="122"/>
                  <a:pt x="52" y="122"/>
                </a:cubicBezTo>
                <a:cubicBezTo>
                  <a:pt x="52" y="123"/>
                  <a:pt x="52" y="123"/>
                  <a:pt x="52" y="124"/>
                </a:cubicBezTo>
                <a:cubicBezTo>
                  <a:pt x="51" y="124"/>
                  <a:pt x="51" y="124"/>
                  <a:pt x="51" y="124"/>
                </a:cubicBezTo>
                <a:cubicBezTo>
                  <a:pt x="51" y="125"/>
                  <a:pt x="52" y="125"/>
                  <a:pt x="52" y="125"/>
                </a:cubicBezTo>
                <a:cubicBezTo>
                  <a:pt x="53" y="125"/>
                  <a:pt x="53" y="126"/>
                  <a:pt x="53" y="126"/>
                </a:cubicBezTo>
                <a:cubicBezTo>
                  <a:pt x="54" y="127"/>
                  <a:pt x="53" y="128"/>
                  <a:pt x="54" y="129"/>
                </a:cubicBezTo>
                <a:cubicBezTo>
                  <a:pt x="54" y="129"/>
                  <a:pt x="54" y="129"/>
                  <a:pt x="54" y="129"/>
                </a:cubicBezTo>
                <a:cubicBezTo>
                  <a:pt x="56" y="130"/>
                  <a:pt x="57" y="131"/>
                  <a:pt x="57" y="134"/>
                </a:cubicBezTo>
                <a:cubicBezTo>
                  <a:pt x="58" y="135"/>
                  <a:pt x="58" y="136"/>
                  <a:pt x="59" y="137"/>
                </a:cubicBezTo>
                <a:cubicBezTo>
                  <a:pt x="59" y="138"/>
                  <a:pt x="60" y="138"/>
                  <a:pt x="61" y="139"/>
                </a:cubicBezTo>
                <a:cubicBezTo>
                  <a:pt x="61" y="139"/>
                  <a:pt x="61" y="139"/>
                  <a:pt x="61" y="139"/>
                </a:cubicBezTo>
                <a:cubicBezTo>
                  <a:pt x="60" y="139"/>
                  <a:pt x="59" y="139"/>
                  <a:pt x="59" y="139"/>
                </a:cubicBezTo>
                <a:cubicBezTo>
                  <a:pt x="58" y="138"/>
                  <a:pt x="57" y="138"/>
                  <a:pt x="57" y="137"/>
                </a:cubicBezTo>
                <a:cubicBezTo>
                  <a:pt x="56" y="137"/>
                  <a:pt x="55" y="136"/>
                  <a:pt x="55" y="136"/>
                </a:cubicBezTo>
                <a:cubicBezTo>
                  <a:pt x="54" y="135"/>
                  <a:pt x="53" y="135"/>
                  <a:pt x="53" y="135"/>
                </a:cubicBezTo>
                <a:cubicBezTo>
                  <a:pt x="51" y="134"/>
                  <a:pt x="51" y="132"/>
                  <a:pt x="52" y="131"/>
                </a:cubicBezTo>
                <a:cubicBezTo>
                  <a:pt x="52" y="131"/>
                  <a:pt x="53" y="131"/>
                  <a:pt x="53" y="130"/>
                </a:cubicBezTo>
                <a:cubicBezTo>
                  <a:pt x="53" y="130"/>
                  <a:pt x="52" y="129"/>
                  <a:pt x="52" y="129"/>
                </a:cubicBezTo>
                <a:cubicBezTo>
                  <a:pt x="52" y="128"/>
                  <a:pt x="51" y="128"/>
                  <a:pt x="50" y="128"/>
                </a:cubicBezTo>
                <a:cubicBezTo>
                  <a:pt x="49" y="128"/>
                  <a:pt x="48" y="129"/>
                  <a:pt x="48" y="130"/>
                </a:cubicBezTo>
                <a:cubicBezTo>
                  <a:pt x="48" y="131"/>
                  <a:pt x="49" y="131"/>
                  <a:pt x="49" y="132"/>
                </a:cubicBezTo>
                <a:cubicBezTo>
                  <a:pt x="49" y="134"/>
                  <a:pt x="48" y="135"/>
                  <a:pt x="48" y="136"/>
                </a:cubicBezTo>
                <a:cubicBezTo>
                  <a:pt x="48" y="137"/>
                  <a:pt x="48" y="137"/>
                  <a:pt x="49" y="138"/>
                </a:cubicBezTo>
                <a:cubicBezTo>
                  <a:pt x="49" y="138"/>
                  <a:pt x="49" y="138"/>
                  <a:pt x="50" y="138"/>
                </a:cubicBezTo>
                <a:cubicBezTo>
                  <a:pt x="50" y="138"/>
                  <a:pt x="50" y="140"/>
                  <a:pt x="50" y="140"/>
                </a:cubicBezTo>
                <a:cubicBezTo>
                  <a:pt x="51" y="141"/>
                  <a:pt x="51" y="142"/>
                  <a:pt x="51" y="143"/>
                </a:cubicBezTo>
                <a:cubicBezTo>
                  <a:pt x="51" y="144"/>
                  <a:pt x="51" y="146"/>
                  <a:pt x="51" y="147"/>
                </a:cubicBezTo>
                <a:cubicBezTo>
                  <a:pt x="51" y="147"/>
                  <a:pt x="52" y="148"/>
                  <a:pt x="52" y="149"/>
                </a:cubicBezTo>
                <a:cubicBezTo>
                  <a:pt x="53" y="149"/>
                  <a:pt x="54" y="150"/>
                  <a:pt x="55" y="151"/>
                </a:cubicBezTo>
                <a:cubicBezTo>
                  <a:pt x="56" y="152"/>
                  <a:pt x="57" y="152"/>
                  <a:pt x="58" y="153"/>
                </a:cubicBezTo>
                <a:cubicBezTo>
                  <a:pt x="58" y="154"/>
                  <a:pt x="59" y="154"/>
                  <a:pt x="60" y="154"/>
                </a:cubicBezTo>
                <a:cubicBezTo>
                  <a:pt x="61" y="154"/>
                  <a:pt x="62" y="154"/>
                  <a:pt x="62" y="154"/>
                </a:cubicBezTo>
                <a:cubicBezTo>
                  <a:pt x="63" y="154"/>
                  <a:pt x="64" y="154"/>
                  <a:pt x="64" y="154"/>
                </a:cubicBezTo>
                <a:cubicBezTo>
                  <a:pt x="65" y="155"/>
                  <a:pt x="65" y="156"/>
                  <a:pt x="65" y="156"/>
                </a:cubicBezTo>
                <a:cubicBezTo>
                  <a:pt x="66" y="157"/>
                  <a:pt x="66" y="157"/>
                  <a:pt x="66" y="157"/>
                </a:cubicBezTo>
                <a:cubicBezTo>
                  <a:pt x="67" y="158"/>
                  <a:pt x="67" y="158"/>
                  <a:pt x="67" y="158"/>
                </a:cubicBezTo>
                <a:cubicBezTo>
                  <a:pt x="67" y="159"/>
                  <a:pt x="67" y="159"/>
                  <a:pt x="67" y="159"/>
                </a:cubicBezTo>
                <a:cubicBezTo>
                  <a:pt x="67" y="160"/>
                  <a:pt x="67" y="161"/>
                  <a:pt x="67" y="162"/>
                </a:cubicBezTo>
                <a:cubicBezTo>
                  <a:pt x="66" y="163"/>
                  <a:pt x="67" y="164"/>
                  <a:pt x="66" y="164"/>
                </a:cubicBezTo>
                <a:cubicBezTo>
                  <a:pt x="65" y="165"/>
                  <a:pt x="64" y="165"/>
                  <a:pt x="63" y="164"/>
                </a:cubicBezTo>
                <a:cubicBezTo>
                  <a:pt x="63" y="164"/>
                  <a:pt x="63" y="165"/>
                  <a:pt x="62" y="165"/>
                </a:cubicBezTo>
                <a:cubicBezTo>
                  <a:pt x="62" y="166"/>
                  <a:pt x="62" y="166"/>
                  <a:pt x="63" y="166"/>
                </a:cubicBezTo>
                <a:cubicBezTo>
                  <a:pt x="63" y="167"/>
                  <a:pt x="64" y="166"/>
                  <a:pt x="63" y="167"/>
                </a:cubicBezTo>
                <a:cubicBezTo>
                  <a:pt x="63" y="168"/>
                  <a:pt x="63" y="168"/>
                  <a:pt x="62" y="168"/>
                </a:cubicBezTo>
                <a:cubicBezTo>
                  <a:pt x="63" y="169"/>
                  <a:pt x="64" y="172"/>
                  <a:pt x="64" y="173"/>
                </a:cubicBezTo>
                <a:cubicBezTo>
                  <a:pt x="64" y="175"/>
                  <a:pt x="66" y="176"/>
                  <a:pt x="68" y="177"/>
                </a:cubicBezTo>
                <a:cubicBezTo>
                  <a:pt x="69" y="178"/>
                  <a:pt x="71" y="179"/>
                  <a:pt x="71" y="181"/>
                </a:cubicBezTo>
                <a:cubicBezTo>
                  <a:pt x="72" y="181"/>
                  <a:pt x="72" y="182"/>
                  <a:pt x="72" y="182"/>
                </a:cubicBezTo>
                <a:cubicBezTo>
                  <a:pt x="72" y="183"/>
                  <a:pt x="72" y="183"/>
                  <a:pt x="73" y="183"/>
                </a:cubicBezTo>
                <a:cubicBezTo>
                  <a:pt x="74" y="183"/>
                  <a:pt x="74" y="183"/>
                  <a:pt x="75" y="184"/>
                </a:cubicBezTo>
                <a:cubicBezTo>
                  <a:pt x="75" y="185"/>
                  <a:pt x="75" y="186"/>
                  <a:pt x="75" y="187"/>
                </a:cubicBezTo>
                <a:cubicBezTo>
                  <a:pt x="76" y="188"/>
                  <a:pt x="76" y="188"/>
                  <a:pt x="77" y="189"/>
                </a:cubicBezTo>
                <a:cubicBezTo>
                  <a:pt x="78" y="190"/>
                  <a:pt x="79" y="191"/>
                  <a:pt x="79" y="193"/>
                </a:cubicBezTo>
                <a:cubicBezTo>
                  <a:pt x="80" y="194"/>
                  <a:pt x="80" y="194"/>
                  <a:pt x="81" y="194"/>
                </a:cubicBezTo>
                <a:cubicBezTo>
                  <a:pt x="82" y="194"/>
                  <a:pt x="82" y="194"/>
                  <a:pt x="83" y="195"/>
                </a:cubicBezTo>
                <a:cubicBezTo>
                  <a:pt x="83" y="196"/>
                  <a:pt x="84" y="196"/>
                  <a:pt x="85" y="197"/>
                </a:cubicBezTo>
                <a:cubicBezTo>
                  <a:pt x="85" y="198"/>
                  <a:pt x="85" y="199"/>
                  <a:pt x="86" y="199"/>
                </a:cubicBezTo>
                <a:cubicBezTo>
                  <a:pt x="87" y="200"/>
                  <a:pt x="88" y="200"/>
                  <a:pt x="89" y="200"/>
                </a:cubicBezTo>
                <a:cubicBezTo>
                  <a:pt x="90" y="201"/>
                  <a:pt x="90" y="202"/>
                  <a:pt x="91" y="203"/>
                </a:cubicBezTo>
                <a:cubicBezTo>
                  <a:pt x="91" y="203"/>
                  <a:pt x="90" y="204"/>
                  <a:pt x="90" y="205"/>
                </a:cubicBezTo>
                <a:cubicBezTo>
                  <a:pt x="89" y="205"/>
                  <a:pt x="90" y="206"/>
                  <a:pt x="90" y="206"/>
                </a:cubicBezTo>
                <a:cubicBezTo>
                  <a:pt x="90" y="207"/>
                  <a:pt x="91" y="208"/>
                  <a:pt x="92" y="208"/>
                </a:cubicBezTo>
                <a:cubicBezTo>
                  <a:pt x="92" y="209"/>
                  <a:pt x="93" y="209"/>
                  <a:pt x="93" y="209"/>
                </a:cubicBezTo>
                <a:cubicBezTo>
                  <a:pt x="93" y="209"/>
                  <a:pt x="94" y="209"/>
                  <a:pt x="94" y="209"/>
                </a:cubicBezTo>
                <a:cubicBezTo>
                  <a:pt x="94" y="209"/>
                  <a:pt x="95" y="209"/>
                  <a:pt x="95" y="209"/>
                </a:cubicBezTo>
                <a:cubicBezTo>
                  <a:pt x="96" y="209"/>
                  <a:pt x="96" y="210"/>
                  <a:pt x="97" y="210"/>
                </a:cubicBezTo>
                <a:cubicBezTo>
                  <a:pt x="97" y="211"/>
                  <a:pt x="97" y="213"/>
                  <a:pt x="96" y="214"/>
                </a:cubicBezTo>
                <a:cubicBezTo>
                  <a:pt x="96" y="214"/>
                  <a:pt x="96" y="215"/>
                  <a:pt x="96" y="216"/>
                </a:cubicBezTo>
                <a:cubicBezTo>
                  <a:pt x="95" y="216"/>
                  <a:pt x="95" y="217"/>
                  <a:pt x="96" y="217"/>
                </a:cubicBezTo>
                <a:cubicBezTo>
                  <a:pt x="97" y="218"/>
                  <a:pt x="97" y="218"/>
                  <a:pt x="97" y="220"/>
                </a:cubicBezTo>
                <a:cubicBezTo>
                  <a:pt x="97" y="220"/>
                  <a:pt x="96" y="220"/>
                  <a:pt x="96" y="221"/>
                </a:cubicBezTo>
                <a:cubicBezTo>
                  <a:pt x="96" y="222"/>
                  <a:pt x="97" y="222"/>
                  <a:pt x="97" y="223"/>
                </a:cubicBezTo>
                <a:cubicBezTo>
                  <a:pt x="97" y="224"/>
                  <a:pt x="95" y="227"/>
                  <a:pt x="97" y="228"/>
                </a:cubicBezTo>
                <a:cubicBezTo>
                  <a:pt x="97" y="228"/>
                  <a:pt x="98" y="228"/>
                  <a:pt x="99" y="228"/>
                </a:cubicBezTo>
                <a:cubicBezTo>
                  <a:pt x="99" y="228"/>
                  <a:pt x="99" y="229"/>
                  <a:pt x="100" y="229"/>
                </a:cubicBezTo>
                <a:cubicBezTo>
                  <a:pt x="100" y="230"/>
                  <a:pt x="100" y="231"/>
                  <a:pt x="100" y="231"/>
                </a:cubicBezTo>
                <a:cubicBezTo>
                  <a:pt x="101" y="231"/>
                  <a:pt x="103" y="231"/>
                  <a:pt x="103" y="231"/>
                </a:cubicBezTo>
                <a:cubicBezTo>
                  <a:pt x="104" y="231"/>
                  <a:pt x="105" y="231"/>
                  <a:pt x="106" y="231"/>
                </a:cubicBezTo>
                <a:cubicBezTo>
                  <a:pt x="108" y="231"/>
                  <a:pt x="110" y="231"/>
                  <a:pt x="111" y="231"/>
                </a:cubicBezTo>
                <a:cubicBezTo>
                  <a:pt x="113" y="231"/>
                  <a:pt x="114" y="232"/>
                  <a:pt x="115" y="232"/>
                </a:cubicBezTo>
                <a:cubicBezTo>
                  <a:pt x="116" y="232"/>
                  <a:pt x="117" y="232"/>
                  <a:pt x="117" y="232"/>
                </a:cubicBezTo>
                <a:cubicBezTo>
                  <a:pt x="118" y="232"/>
                  <a:pt x="118" y="232"/>
                  <a:pt x="119" y="233"/>
                </a:cubicBezTo>
                <a:cubicBezTo>
                  <a:pt x="119" y="233"/>
                  <a:pt x="120" y="233"/>
                  <a:pt x="120" y="233"/>
                </a:cubicBezTo>
                <a:cubicBezTo>
                  <a:pt x="121" y="233"/>
                  <a:pt x="121" y="232"/>
                  <a:pt x="121" y="232"/>
                </a:cubicBezTo>
                <a:cubicBezTo>
                  <a:pt x="121" y="232"/>
                  <a:pt x="122" y="232"/>
                  <a:pt x="123" y="232"/>
                </a:cubicBezTo>
                <a:cubicBezTo>
                  <a:pt x="123" y="232"/>
                  <a:pt x="124" y="233"/>
                  <a:pt x="125" y="233"/>
                </a:cubicBezTo>
                <a:cubicBezTo>
                  <a:pt x="125" y="233"/>
                  <a:pt x="126" y="233"/>
                  <a:pt x="127" y="234"/>
                </a:cubicBezTo>
                <a:cubicBezTo>
                  <a:pt x="128" y="234"/>
                  <a:pt x="128" y="235"/>
                  <a:pt x="130" y="236"/>
                </a:cubicBezTo>
                <a:cubicBezTo>
                  <a:pt x="131" y="236"/>
                  <a:pt x="131" y="237"/>
                  <a:pt x="132" y="238"/>
                </a:cubicBezTo>
                <a:cubicBezTo>
                  <a:pt x="132" y="239"/>
                  <a:pt x="132" y="240"/>
                  <a:pt x="133" y="241"/>
                </a:cubicBezTo>
                <a:cubicBezTo>
                  <a:pt x="135" y="241"/>
                  <a:pt x="137" y="242"/>
                  <a:pt x="138" y="243"/>
                </a:cubicBezTo>
                <a:cubicBezTo>
                  <a:pt x="139" y="243"/>
                  <a:pt x="140" y="243"/>
                  <a:pt x="140" y="243"/>
                </a:cubicBezTo>
                <a:cubicBezTo>
                  <a:pt x="141" y="243"/>
                  <a:pt x="141" y="243"/>
                  <a:pt x="142" y="243"/>
                </a:cubicBezTo>
                <a:cubicBezTo>
                  <a:pt x="142" y="244"/>
                  <a:pt x="142" y="244"/>
                  <a:pt x="142" y="244"/>
                </a:cubicBezTo>
                <a:cubicBezTo>
                  <a:pt x="143" y="244"/>
                  <a:pt x="144" y="244"/>
                  <a:pt x="145" y="244"/>
                </a:cubicBezTo>
                <a:cubicBezTo>
                  <a:pt x="146" y="244"/>
                  <a:pt x="148" y="244"/>
                  <a:pt x="150" y="244"/>
                </a:cubicBezTo>
                <a:cubicBezTo>
                  <a:pt x="151" y="244"/>
                  <a:pt x="152" y="246"/>
                  <a:pt x="152" y="247"/>
                </a:cubicBezTo>
                <a:cubicBezTo>
                  <a:pt x="152" y="247"/>
                  <a:pt x="152" y="247"/>
                  <a:pt x="152" y="248"/>
                </a:cubicBezTo>
                <a:cubicBezTo>
                  <a:pt x="153" y="248"/>
                  <a:pt x="153" y="249"/>
                  <a:pt x="154" y="250"/>
                </a:cubicBezTo>
                <a:cubicBezTo>
                  <a:pt x="153" y="251"/>
                  <a:pt x="151" y="252"/>
                  <a:pt x="153" y="252"/>
                </a:cubicBezTo>
                <a:cubicBezTo>
                  <a:pt x="153" y="253"/>
                  <a:pt x="154" y="253"/>
                  <a:pt x="154" y="253"/>
                </a:cubicBezTo>
                <a:cubicBezTo>
                  <a:pt x="155" y="253"/>
                  <a:pt x="155" y="254"/>
                  <a:pt x="156" y="254"/>
                </a:cubicBezTo>
                <a:cubicBezTo>
                  <a:pt x="156" y="254"/>
                  <a:pt x="157" y="251"/>
                  <a:pt x="158" y="253"/>
                </a:cubicBezTo>
                <a:cubicBezTo>
                  <a:pt x="160" y="251"/>
                  <a:pt x="160" y="253"/>
                  <a:pt x="161" y="254"/>
                </a:cubicBezTo>
                <a:cubicBezTo>
                  <a:pt x="162" y="254"/>
                  <a:pt x="163" y="255"/>
                  <a:pt x="164" y="255"/>
                </a:cubicBezTo>
                <a:cubicBezTo>
                  <a:pt x="164" y="256"/>
                  <a:pt x="165" y="256"/>
                  <a:pt x="166" y="257"/>
                </a:cubicBezTo>
                <a:cubicBezTo>
                  <a:pt x="166" y="256"/>
                  <a:pt x="165" y="255"/>
                  <a:pt x="166" y="255"/>
                </a:cubicBezTo>
                <a:cubicBezTo>
                  <a:pt x="167" y="256"/>
                  <a:pt x="166" y="256"/>
                  <a:pt x="166" y="257"/>
                </a:cubicBezTo>
                <a:cubicBezTo>
                  <a:pt x="167" y="258"/>
                  <a:pt x="169" y="258"/>
                  <a:pt x="170" y="259"/>
                </a:cubicBezTo>
                <a:cubicBezTo>
                  <a:pt x="170" y="260"/>
                  <a:pt x="170" y="260"/>
                  <a:pt x="171" y="261"/>
                </a:cubicBezTo>
                <a:cubicBezTo>
                  <a:pt x="171" y="261"/>
                  <a:pt x="171" y="261"/>
                  <a:pt x="172" y="261"/>
                </a:cubicBezTo>
                <a:cubicBezTo>
                  <a:pt x="172" y="262"/>
                  <a:pt x="172" y="262"/>
                  <a:pt x="173" y="262"/>
                </a:cubicBezTo>
                <a:cubicBezTo>
                  <a:pt x="173" y="263"/>
                  <a:pt x="174" y="263"/>
                  <a:pt x="174" y="263"/>
                </a:cubicBezTo>
                <a:cubicBezTo>
                  <a:pt x="175" y="264"/>
                  <a:pt x="176" y="265"/>
                  <a:pt x="177" y="266"/>
                </a:cubicBezTo>
                <a:cubicBezTo>
                  <a:pt x="178" y="268"/>
                  <a:pt x="179" y="269"/>
                  <a:pt x="180" y="270"/>
                </a:cubicBezTo>
                <a:cubicBezTo>
                  <a:pt x="180" y="272"/>
                  <a:pt x="181" y="273"/>
                  <a:pt x="182" y="275"/>
                </a:cubicBezTo>
                <a:cubicBezTo>
                  <a:pt x="182" y="276"/>
                  <a:pt x="182" y="278"/>
                  <a:pt x="182" y="279"/>
                </a:cubicBezTo>
                <a:cubicBezTo>
                  <a:pt x="182" y="279"/>
                  <a:pt x="181" y="280"/>
                  <a:pt x="182" y="281"/>
                </a:cubicBezTo>
                <a:cubicBezTo>
                  <a:pt x="182" y="281"/>
                  <a:pt x="183" y="281"/>
                  <a:pt x="184" y="282"/>
                </a:cubicBezTo>
                <a:cubicBezTo>
                  <a:pt x="184" y="282"/>
                  <a:pt x="183" y="282"/>
                  <a:pt x="182" y="283"/>
                </a:cubicBezTo>
                <a:cubicBezTo>
                  <a:pt x="182" y="284"/>
                  <a:pt x="183" y="285"/>
                  <a:pt x="183" y="285"/>
                </a:cubicBezTo>
                <a:cubicBezTo>
                  <a:pt x="183" y="284"/>
                  <a:pt x="184" y="283"/>
                  <a:pt x="185" y="285"/>
                </a:cubicBezTo>
                <a:cubicBezTo>
                  <a:pt x="186" y="285"/>
                  <a:pt x="186" y="286"/>
                  <a:pt x="186" y="287"/>
                </a:cubicBezTo>
                <a:cubicBezTo>
                  <a:pt x="186" y="287"/>
                  <a:pt x="186" y="287"/>
                  <a:pt x="186" y="287"/>
                </a:cubicBezTo>
                <a:cubicBezTo>
                  <a:pt x="186" y="286"/>
                  <a:pt x="185" y="286"/>
                  <a:pt x="185" y="285"/>
                </a:cubicBezTo>
                <a:cubicBezTo>
                  <a:pt x="184" y="286"/>
                  <a:pt x="185" y="286"/>
                  <a:pt x="185" y="287"/>
                </a:cubicBezTo>
                <a:cubicBezTo>
                  <a:pt x="186" y="288"/>
                  <a:pt x="186" y="289"/>
                  <a:pt x="186" y="289"/>
                </a:cubicBezTo>
                <a:cubicBezTo>
                  <a:pt x="192" y="288"/>
                  <a:pt x="246" y="284"/>
                  <a:pt x="246" y="284"/>
                </a:cubicBezTo>
                <a:cubicBezTo>
                  <a:pt x="246" y="283"/>
                  <a:pt x="247" y="283"/>
                  <a:pt x="247" y="283"/>
                </a:cubicBezTo>
                <a:cubicBezTo>
                  <a:pt x="247" y="284"/>
                  <a:pt x="251" y="283"/>
                  <a:pt x="251" y="282"/>
                </a:cubicBezTo>
                <a:cubicBezTo>
                  <a:pt x="252" y="281"/>
                  <a:pt x="252" y="281"/>
                  <a:pt x="252" y="281"/>
                </a:cubicBezTo>
                <a:cubicBezTo>
                  <a:pt x="252" y="280"/>
                  <a:pt x="253" y="279"/>
                  <a:pt x="253" y="279"/>
                </a:cubicBezTo>
                <a:cubicBezTo>
                  <a:pt x="253" y="278"/>
                  <a:pt x="253" y="277"/>
                  <a:pt x="252" y="277"/>
                </a:cubicBezTo>
                <a:cubicBezTo>
                  <a:pt x="253" y="277"/>
                  <a:pt x="253" y="276"/>
                  <a:pt x="253" y="276"/>
                </a:cubicBezTo>
                <a:cubicBezTo>
                  <a:pt x="253" y="276"/>
                  <a:pt x="253" y="276"/>
                  <a:pt x="253" y="275"/>
                </a:cubicBezTo>
                <a:cubicBezTo>
                  <a:pt x="252" y="274"/>
                  <a:pt x="250" y="275"/>
                  <a:pt x="249" y="274"/>
                </a:cubicBezTo>
                <a:cubicBezTo>
                  <a:pt x="247" y="273"/>
                  <a:pt x="247" y="272"/>
                  <a:pt x="248" y="271"/>
                </a:cubicBezTo>
                <a:cubicBezTo>
                  <a:pt x="248" y="270"/>
                  <a:pt x="249" y="268"/>
                  <a:pt x="248" y="267"/>
                </a:cubicBezTo>
                <a:cubicBezTo>
                  <a:pt x="248" y="266"/>
                  <a:pt x="246" y="266"/>
                  <a:pt x="246" y="265"/>
                </a:cubicBezTo>
                <a:cubicBezTo>
                  <a:pt x="246" y="264"/>
                  <a:pt x="247" y="265"/>
                  <a:pt x="247" y="264"/>
                </a:cubicBezTo>
                <a:cubicBezTo>
                  <a:pt x="247" y="264"/>
                  <a:pt x="247" y="263"/>
                  <a:pt x="247" y="263"/>
                </a:cubicBezTo>
                <a:cubicBezTo>
                  <a:pt x="247" y="262"/>
                  <a:pt x="248" y="262"/>
                  <a:pt x="249" y="262"/>
                </a:cubicBezTo>
                <a:cubicBezTo>
                  <a:pt x="250" y="262"/>
                  <a:pt x="250" y="260"/>
                  <a:pt x="250" y="259"/>
                </a:cubicBezTo>
                <a:cubicBezTo>
                  <a:pt x="251" y="259"/>
                  <a:pt x="251" y="258"/>
                  <a:pt x="251" y="258"/>
                </a:cubicBezTo>
                <a:cubicBezTo>
                  <a:pt x="252" y="257"/>
                  <a:pt x="251" y="256"/>
                  <a:pt x="251" y="256"/>
                </a:cubicBezTo>
                <a:cubicBezTo>
                  <a:pt x="251" y="254"/>
                  <a:pt x="251" y="254"/>
                  <a:pt x="253" y="253"/>
                </a:cubicBezTo>
                <a:cubicBezTo>
                  <a:pt x="253" y="253"/>
                  <a:pt x="252" y="252"/>
                  <a:pt x="252" y="251"/>
                </a:cubicBezTo>
                <a:cubicBezTo>
                  <a:pt x="252" y="251"/>
                  <a:pt x="251" y="251"/>
                  <a:pt x="251" y="250"/>
                </a:cubicBezTo>
                <a:cubicBezTo>
                  <a:pt x="251" y="249"/>
                  <a:pt x="251" y="248"/>
                  <a:pt x="252" y="248"/>
                </a:cubicBezTo>
                <a:cubicBezTo>
                  <a:pt x="252" y="248"/>
                  <a:pt x="252" y="248"/>
                  <a:pt x="252" y="247"/>
                </a:cubicBezTo>
                <a:cubicBezTo>
                  <a:pt x="250" y="247"/>
                  <a:pt x="252" y="245"/>
                  <a:pt x="253" y="244"/>
                </a:cubicBezTo>
                <a:cubicBezTo>
                  <a:pt x="254" y="244"/>
                  <a:pt x="254" y="244"/>
                  <a:pt x="254" y="243"/>
                </a:cubicBezTo>
                <a:cubicBezTo>
                  <a:pt x="255" y="241"/>
                  <a:pt x="257" y="241"/>
                  <a:pt x="258" y="240"/>
                </a:cubicBezTo>
                <a:cubicBezTo>
                  <a:pt x="258" y="240"/>
                  <a:pt x="258" y="240"/>
                  <a:pt x="258" y="240"/>
                </a:cubicBezTo>
                <a:cubicBezTo>
                  <a:pt x="259" y="239"/>
                  <a:pt x="259" y="238"/>
                  <a:pt x="260" y="238"/>
                </a:cubicBezTo>
                <a:cubicBezTo>
                  <a:pt x="260" y="237"/>
                  <a:pt x="261" y="237"/>
                  <a:pt x="262" y="236"/>
                </a:cubicBezTo>
                <a:cubicBezTo>
                  <a:pt x="262" y="235"/>
                  <a:pt x="261" y="234"/>
                  <a:pt x="260" y="233"/>
                </a:cubicBezTo>
                <a:cubicBezTo>
                  <a:pt x="259" y="233"/>
                  <a:pt x="258" y="232"/>
                  <a:pt x="257" y="231"/>
                </a:cubicBezTo>
                <a:cubicBezTo>
                  <a:pt x="257" y="231"/>
                  <a:pt x="257" y="231"/>
                  <a:pt x="257" y="230"/>
                </a:cubicBezTo>
                <a:cubicBezTo>
                  <a:pt x="257" y="230"/>
                  <a:pt x="256" y="231"/>
                  <a:pt x="256" y="230"/>
                </a:cubicBezTo>
                <a:cubicBezTo>
                  <a:pt x="255" y="230"/>
                  <a:pt x="256" y="230"/>
                  <a:pt x="255" y="230"/>
                </a:cubicBezTo>
                <a:cubicBezTo>
                  <a:pt x="255" y="229"/>
                  <a:pt x="255" y="228"/>
                  <a:pt x="255" y="228"/>
                </a:cubicBezTo>
                <a:cubicBezTo>
                  <a:pt x="255" y="227"/>
                  <a:pt x="255" y="227"/>
                  <a:pt x="255" y="227"/>
                </a:cubicBezTo>
                <a:cubicBezTo>
                  <a:pt x="254" y="226"/>
                  <a:pt x="254" y="226"/>
                  <a:pt x="254" y="225"/>
                </a:cubicBezTo>
                <a:cubicBezTo>
                  <a:pt x="254" y="225"/>
                  <a:pt x="254" y="225"/>
                  <a:pt x="254" y="224"/>
                </a:cubicBezTo>
                <a:cubicBezTo>
                  <a:pt x="253" y="222"/>
                  <a:pt x="251" y="221"/>
                  <a:pt x="251" y="219"/>
                </a:cubicBezTo>
                <a:cubicBezTo>
                  <a:pt x="250" y="218"/>
                  <a:pt x="249" y="218"/>
                  <a:pt x="249" y="217"/>
                </a:cubicBezTo>
                <a:cubicBezTo>
                  <a:pt x="249" y="216"/>
                  <a:pt x="249" y="215"/>
                  <a:pt x="249" y="214"/>
                </a:cubicBezTo>
                <a:cubicBezTo>
                  <a:pt x="249" y="214"/>
                  <a:pt x="200" y="167"/>
                  <a:pt x="177" y="148"/>
                </a:cubicBezTo>
                <a:cubicBezTo>
                  <a:pt x="155" y="128"/>
                  <a:pt x="113" y="92"/>
                  <a:pt x="113" y="92"/>
                </a:cubicBezTo>
                <a:cubicBezTo>
                  <a:pt x="113" y="0"/>
                  <a:pt x="113" y="0"/>
                  <a:pt x="113" y="0"/>
                </a:cubicBezTo>
                <a:lnTo>
                  <a:pt x="5" y="0"/>
                </a:lnTo>
                <a:close/>
              </a:path>
            </a:pathLst>
          </a:custGeom>
          <a:solidFill>
            <a:schemeClr val="accent1"/>
          </a:solidFill>
          <a:ln>
            <a:noFill/>
          </a:ln>
        </p:spPr>
        <p:txBody>
          <a:bodyPr/>
          <a:lstStyle/>
          <a:p>
            <a:pPr defTabSz="457200" fontAlgn="auto">
              <a:spcBef>
                <a:spcPts val="0"/>
              </a:spcBef>
              <a:spcAft>
                <a:spcPts val="0"/>
              </a:spcAft>
              <a:defRPr/>
            </a:pPr>
            <a:endParaRPr lang="en-US">
              <a:solidFill>
                <a:prstClr val="black"/>
              </a:solidFill>
              <a:latin typeface="Calibri"/>
              <a:ea typeface="+mn-ea"/>
            </a:endParaRPr>
          </a:p>
        </p:txBody>
      </p:sp>
      <p:sp>
        <p:nvSpPr>
          <p:cNvPr id="9" name="5-Point Star 8">
            <a:extLst>
              <a:ext uri="{FF2B5EF4-FFF2-40B4-BE49-F238E27FC236}">
                <a16:creationId xmlns:a16="http://schemas.microsoft.com/office/drawing/2014/main" id="{7C69FAEF-5325-FF4D-B5CB-9326DA71C178}"/>
              </a:ext>
            </a:extLst>
          </p:cNvPr>
          <p:cNvSpPr/>
          <p:nvPr/>
        </p:nvSpPr>
        <p:spPr>
          <a:xfrm>
            <a:off x="8357013" y="1779700"/>
            <a:ext cx="294968" cy="255577"/>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163DFF9-8F5C-1449-AC86-A66702E7D54B}"/>
              </a:ext>
            </a:extLst>
          </p:cNvPr>
          <p:cNvSpPr txBox="1">
            <a:spLocks/>
          </p:cNvSpPr>
          <p:nvPr/>
        </p:nvSpPr>
        <p:spPr>
          <a:xfrm>
            <a:off x="369887" y="6096000"/>
            <a:ext cx="8404225" cy="561539"/>
          </a:xfrm>
          <a:prstGeom prst="rect">
            <a:avLst/>
          </a:prstGeom>
        </p:spPr>
        <p:txBody>
          <a:bodyPr vert="horz" lIns="91440" tIns="45720" rIns="0" bIns="0" rtlCol="0" anchor="ctr">
            <a:normAutofit/>
          </a:bodyPr>
          <a:lstStyle>
            <a:lvl1pPr algn="ctr" defTabSz="609585" rtl="0" eaLnBrk="1" latinLnBrk="0" hangingPunct="1">
              <a:spcBef>
                <a:spcPct val="0"/>
              </a:spcBef>
              <a:buNone/>
              <a:defRPr sz="3500" kern="1200" spc="0">
                <a:solidFill>
                  <a:srgbClr val="000000"/>
                </a:solidFill>
                <a:latin typeface="+mj-lt"/>
                <a:ea typeface="+mj-ea"/>
                <a:cs typeface="+mj-cs"/>
              </a:defRPr>
            </a:lvl1pPr>
          </a:lstStyle>
          <a:p>
            <a:pPr algn="l"/>
            <a:r>
              <a:rPr lang="en-US" sz="1800" dirty="0">
                <a:solidFill>
                  <a:schemeClr val="tx1"/>
                </a:solidFill>
              </a:rPr>
              <a:t>Santa Clara River, Ventura County</a:t>
            </a:r>
          </a:p>
        </p:txBody>
      </p:sp>
    </p:spTree>
    <p:extLst>
      <p:ext uri="{BB962C8B-B14F-4D97-AF65-F5344CB8AC3E}">
        <p14:creationId xmlns:p14="http://schemas.microsoft.com/office/powerpoint/2010/main" val="14364189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klausmeyer\Pictures\2016_0128_Santa_Clara_River\IMG_96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28607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91373" y="6466165"/>
            <a:ext cx="3683926" cy="360378"/>
          </a:xfrm>
          <a:prstGeom prst="rect">
            <a:avLst/>
          </a:prstGeom>
          <a:noFill/>
        </p:spPr>
        <p:txBody>
          <a:bodyPr wrap="square" rtlCol="0">
            <a:noAutofit/>
          </a:bodyPr>
          <a:lstStyle/>
          <a:p>
            <a:pPr defTabSz="842437">
              <a:tabLst>
                <a:tab pos="2254103" algn="l"/>
              </a:tabLst>
            </a:pPr>
            <a:r>
              <a:rPr lang="en-US" sz="1106" spc="138">
                <a:solidFill>
                  <a:prstClr val="white"/>
                </a:solidFill>
                <a:latin typeface="Verdana" charset="0"/>
                <a:ea typeface="Times New Roman" charset="0"/>
                <a:cs typeface="Arial" charset="0"/>
              </a:rPr>
              <a:t>CALIFORNIA WATER</a:t>
            </a:r>
            <a:r>
              <a:rPr lang="en-US" sz="1106" spc="138">
                <a:solidFill>
                  <a:prstClr val="white"/>
                </a:solidFill>
                <a:latin typeface="Verdana" charset="0"/>
                <a:ea typeface="Times New Roman" charset="0"/>
              </a:rPr>
              <a:t> | </a:t>
            </a:r>
            <a:r>
              <a:rPr lang="en-US" sz="1106" b="1" spc="138">
                <a:solidFill>
                  <a:prstClr val="white"/>
                </a:solidFill>
                <a:latin typeface="Verdana" charset="0"/>
                <a:ea typeface="Times New Roman" charset="0"/>
                <a:cs typeface="Arial" charset="0"/>
              </a:rPr>
              <a:t>GROUNDWATER</a:t>
            </a:r>
            <a:r>
              <a:rPr lang="en-US" sz="1106" spc="138">
                <a:solidFill>
                  <a:prstClr val="white"/>
                </a:solidFill>
                <a:latin typeface="Verdana" charset="0"/>
                <a:ea typeface="Times New Roman" charset="0"/>
              </a:rPr>
              <a:t> </a:t>
            </a:r>
            <a:endParaRPr lang="en-US" sz="1106">
              <a:solidFill>
                <a:prstClr val="white"/>
              </a:solidFill>
              <a:latin typeface="Times New Roman" charset="0"/>
              <a:ea typeface="Times New Roman" charset="0"/>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7904559" y="6024227"/>
            <a:ext cx="993379" cy="378514"/>
          </a:xfrm>
          <a:prstGeom prst="rect">
            <a:avLst/>
          </a:prstGeom>
        </p:spPr>
      </p:pic>
      <p:sp>
        <p:nvSpPr>
          <p:cNvPr id="32" name="Title 1"/>
          <p:cNvSpPr txBox="1">
            <a:spLocks/>
          </p:cNvSpPr>
          <p:nvPr/>
        </p:nvSpPr>
        <p:spPr>
          <a:xfrm>
            <a:off x="535109" y="2369917"/>
            <a:ext cx="8524875" cy="802339"/>
          </a:xfrm>
          <a:prstGeom prst="rect">
            <a:avLst/>
          </a:prstGeom>
        </p:spPr>
        <p:txBody>
          <a:bodyPr vert="horz" lIns="0" tIns="0" rIns="457200" bIns="45720" rtlCol="0" anchor="t" anchorCtr="0">
            <a:noAutofit/>
          </a:bodyPr>
          <a:lstStyle>
            <a:lvl1pPr algn="l" defTabSz="914400" rtl="0" eaLnBrk="1" latinLnBrk="0" hangingPunct="1">
              <a:lnSpc>
                <a:spcPts val="5500"/>
              </a:lnSpc>
              <a:spcBef>
                <a:spcPct val="0"/>
              </a:spcBef>
              <a:buNone/>
              <a:defRPr sz="3000" b="0" kern="1200" cap="none" spc="0" baseline="0">
                <a:ln>
                  <a:noFill/>
                </a:ln>
                <a:solidFill>
                  <a:schemeClr val="tx1"/>
                </a:solidFill>
                <a:latin typeface="+mj-lt"/>
                <a:ea typeface="+mj-ea"/>
                <a:cs typeface="+mj-cs"/>
              </a:defRPr>
            </a:lvl1pPr>
          </a:lstStyle>
          <a:p>
            <a:pPr algn="ctr"/>
            <a:r>
              <a:rPr lang="en-US" sz="3600" dirty="0">
                <a:solidFill>
                  <a:schemeClr val="bg1"/>
                </a:solidFill>
                <a:latin typeface="Verdana" charset="0"/>
                <a:ea typeface="Verdana" charset="0"/>
                <a:cs typeface="Verdana" charset="0"/>
              </a:rPr>
              <a:t>SGMA: </a:t>
            </a:r>
          </a:p>
          <a:p>
            <a:pPr algn="ctr"/>
            <a:r>
              <a:rPr lang="en-US" sz="3600" dirty="0">
                <a:solidFill>
                  <a:schemeClr val="bg1"/>
                </a:solidFill>
                <a:latin typeface="Verdana" charset="0"/>
                <a:ea typeface="Verdana" charset="0"/>
                <a:cs typeface="Verdana" charset="0"/>
              </a:rPr>
              <a:t>Addressing Nature is </a:t>
            </a:r>
            <a:r>
              <a:rPr lang="en-US" sz="3600" b="1" i="1" dirty="0">
                <a:solidFill>
                  <a:schemeClr val="bg1"/>
                </a:solidFill>
                <a:latin typeface="Verdana" charset="0"/>
                <a:ea typeface="Verdana" charset="0"/>
                <a:cs typeface="Verdana" charset="0"/>
              </a:rPr>
              <a:t>Required</a:t>
            </a:r>
          </a:p>
        </p:txBody>
      </p:sp>
    </p:spTree>
    <p:extLst>
      <p:ext uri="{BB962C8B-B14F-4D97-AF65-F5344CB8AC3E}">
        <p14:creationId xmlns:p14="http://schemas.microsoft.com/office/powerpoint/2010/main" val="1145781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91373" y="6466165"/>
            <a:ext cx="3683926" cy="360378"/>
          </a:xfrm>
          <a:prstGeom prst="rect">
            <a:avLst/>
          </a:prstGeom>
          <a:noFill/>
        </p:spPr>
        <p:txBody>
          <a:bodyPr wrap="square" rtlCol="0">
            <a:noAutofit/>
          </a:bodyPr>
          <a:lstStyle/>
          <a:p>
            <a:pPr defTabSz="842437">
              <a:tabLst>
                <a:tab pos="2254103" algn="l"/>
              </a:tabLst>
            </a:pPr>
            <a:r>
              <a:rPr lang="en-US" sz="1106" spc="138">
                <a:solidFill>
                  <a:prstClr val="white"/>
                </a:solidFill>
                <a:latin typeface="Verdana" charset="0"/>
                <a:ea typeface="Times New Roman" charset="0"/>
                <a:cs typeface="Arial" charset="0"/>
              </a:rPr>
              <a:t>CALIFORNIA WATER</a:t>
            </a:r>
            <a:r>
              <a:rPr lang="en-US" sz="1106" spc="138">
                <a:solidFill>
                  <a:prstClr val="white"/>
                </a:solidFill>
                <a:latin typeface="Verdana" charset="0"/>
                <a:ea typeface="Times New Roman" charset="0"/>
              </a:rPr>
              <a:t> | </a:t>
            </a:r>
            <a:r>
              <a:rPr lang="en-US" sz="1106" b="1" spc="138">
                <a:solidFill>
                  <a:prstClr val="white"/>
                </a:solidFill>
                <a:latin typeface="Verdana" charset="0"/>
                <a:ea typeface="Times New Roman" charset="0"/>
                <a:cs typeface="Arial" charset="0"/>
              </a:rPr>
              <a:t>GROUNDWATER</a:t>
            </a:r>
            <a:r>
              <a:rPr lang="en-US" sz="1106" spc="138">
                <a:solidFill>
                  <a:prstClr val="white"/>
                </a:solidFill>
                <a:latin typeface="Verdana" charset="0"/>
                <a:ea typeface="Times New Roman" charset="0"/>
              </a:rPr>
              <a:t> </a:t>
            </a:r>
            <a:endParaRPr lang="en-US" sz="1106">
              <a:solidFill>
                <a:prstClr val="white"/>
              </a:solidFill>
              <a:latin typeface="Times New Roman" charset="0"/>
              <a:ea typeface="Times New Roman" charset="0"/>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4463383" y="6413071"/>
            <a:ext cx="993379" cy="37851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8136" y="501740"/>
            <a:ext cx="6574738" cy="4946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3700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SGEM_BasinPrioritization_Statewide.pdf"/>
          <p:cNvPicPr>
            <a:picLocks noChangeAspect="1"/>
          </p:cNvPicPr>
          <p:nvPr/>
        </p:nvPicPr>
        <p:blipFill rotWithShape="1">
          <a:blip r:embed="rId3">
            <a:extLst>
              <a:ext uri="{28A0092B-C50C-407E-A947-70E740481C1C}">
                <a14:useLocalDpi xmlns:a14="http://schemas.microsoft.com/office/drawing/2010/main" val="0"/>
              </a:ext>
            </a:extLst>
          </a:blip>
          <a:srcRect l="5642" t="8478" r="6875" b="7194"/>
          <a:stretch/>
        </p:blipFill>
        <p:spPr>
          <a:xfrm>
            <a:off x="2028632" y="0"/>
            <a:ext cx="5497671" cy="6858000"/>
          </a:xfrm>
          <a:prstGeom prst="rect">
            <a:avLst/>
          </a:prstGeom>
        </p:spPr>
      </p:pic>
      <p:sp>
        <p:nvSpPr>
          <p:cNvPr id="7" name="TextBox 6"/>
          <p:cNvSpPr txBox="1"/>
          <p:nvPr/>
        </p:nvSpPr>
        <p:spPr>
          <a:xfrm>
            <a:off x="5896863" y="1026987"/>
            <a:ext cx="945407" cy="262508"/>
          </a:xfrm>
          <a:prstGeom prst="rect">
            <a:avLst/>
          </a:prstGeom>
          <a:solidFill>
            <a:schemeClr val="bg1"/>
          </a:solidFill>
        </p:spPr>
        <p:txBody>
          <a:bodyPr wrap="square" rtlCol="0">
            <a:spAutoFit/>
          </a:bodyPr>
          <a:lstStyle/>
          <a:p>
            <a:pPr defTabSz="842437"/>
            <a:r>
              <a:rPr lang="en-US" sz="1050" dirty="0">
                <a:solidFill>
                  <a:prstClr val="black"/>
                </a:solidFill>
              </a:rPr>
              <a:t>Regulated</a:t>
            </a:r>
          </a:p>
        </p:txBody>
      </p:sp>
      <p:sp>
        <p:nvSpPr>
          <p:cNvPr id="8" name="TextBox 7"/>
          <p:cNvSpPr txBox="1"/>
          <p:nvPr/>
        </p:nvSpPr>
        <p:spPr>
          <a:xfrm>
            <a:off x="5888415" y="1230880"/>
            <a:ext cx="1010930" cy="262508"/>
          </a:xfrm>
          <a:prstGeom prst="rect">
            <a:avLst/>
          </a:prstGeom>
          <a:solidFill>
            <a:schemeClr val="bg1"/>
          </a:solidFill>
        </p:spPr>
        <p:txBody>
          <a:bodyPr wrap="square" rtlCol="0">
            <a:spAutoFit/>
          </a:bodyPr>
          <a:lstStyle/>
          <a:p>
            <a:pPr defTabSz="842437"/>
            <a:r>
              <a:rPr lang="en-US" sz="1050" dirty="0">
                <a:solidFill>
                  <a:prstClr val="black"/>
                </a:solidFill>
              </a:rPr>
              <a:t>Not regulated</a:t>
            </a:r>
          </a:p>
        </p:txBody>
      </p:sp>
    </p:spTree>
    <p:extLst>
      <p:ext uri="{BB962C8B-B14F-4D97-AF65-F5344CB8AC3E}">
        <p14:creationId xmlns:p14="http://schemas.microsoft.com/office/powerpoint/2010/main" val="923172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10" y="69653"/>
            <a:ext cx="7886700" cy="1282148"/>
          </a:xfrm>
        </p:spPr>
        <p:txBody>
          <a:bodyPr>
            <a:normAutofit/>
          </a:bodyPr>
          <a:lstStyle/>
          <a:p>
            <a:r>
              <a:rPr lang="en-US" sz="2580" dirty="0"/>
              <a:t>SGMA: Examples of Provisions for Nature </a:t>
            </a:r>
          </a:p>
        </p:txBody>
      </p:sp>
      <p:sp>
        <p:nvSpPr>
          <p:cNvPr id="3" name="Content Placeholder 2"/>
          <p:cNvSpPr>
            <a:spLocks noGrp="1"/>
          </p:cNvSpPr>
          <p:nvPr>
            <p:ph idx="1"/>
          </p:nvPr>
        </p:nvSpPr>
        <p:spPr>
          <a:xfrm>
            <a:off x="3475833" y="1356053"/>
            <a:ext cx="5668168" cy="5466238"/>
          </a:xfrm>
        </p:spPr>
        <p:txBody>
          <a:bodyPr>
            <a:noAutofit/>
          </a:bodyPr>
          <a:lstStyle/>
          <a:p>
            <a:pPr marL="406818" indent="-285750">
              <a:spcAft>
                <a:spcPts val="600"/>
              </a:spcAft>
              <a:buFont typeface="Arial" charset="0"/>
              <a:buChar char="•"/>
            </a:pPr>
            <a:r>
              <a:rPr lang="en-US" sz="2000" dirty="0">
                <a:latin typeface="+mn-lt"/>
                <a:ea typeface="Charter Roman" charset="0"/>
                <a:cs typeface="Charter Roman" charset="0"/>
              </a:rPr>
              <a:t>Map land uses, including native vegetation </a:t>
            </a:r>
            <a:r>
              <a:rPr lang="en-US" sz="1800" dirty="0">
                <a:latin typeface="+mn-lt"/>
                <a:ea typeface="Charter Roman" charset="0"/>
                <a:cs typeface="Charter Roman" charset="0"/>
              </a:rPr>
              <a:t>(23 CCR §354.8(a)(4))</a:t>
            </a:r>
          </a:p>
          <a:p>
            <a:pPr marL="406818" indent="-285750">
              <a:spcAft>
                <a:spcPts val="600"/>
              </a:spcAft>
              <a:buFont typeface="Arial" charset="0"/>
              <a:buChar char="•"/>
            </a:pPr>
            <a:r>
              <a:rPr lang="en-US" sz="2000" dirty="0">
                <a:latin typeface="+mn-lt"/>
                <a:ea typeface="Charter Roman" charset="0"/>
                <a:cs typeface="Charter Roman" charset="0"/>
              </a:rPr>
              <a:t>Describe beneficial uses and users of groundwater in the basin, including nature </a:t>
            </a:r>
            <a:r>
              <a:rPr lang="en-US" sz="1800" dirty="0">
                <a:latin typeface="+mn-lt"/>
                <a:ea typeface="Charter Roman" charset="0"/>
                <a:cs typeface="Charter Roman" charset="0"/>
              </a:rPr>
              <a:t>(23 CCR §354.10(a))</a:t>
            </a:r>
          </a:p>
          <a:p>
            <a:pPr marL="406818" indent="-285750">
              <a:spcAft>
                <a:spcPts val="600"/>
              </a:spcAft>
              <a:buFont typeface="Arial" charset="0"/>
              <a:buChar char="•"/>
            </a:pPr>
            <a:r>
              <a:rPr lang="en-US" sz="2000" dirty="0">
                <a:latin typeface="+mn-lt"/>
                <a:ea typeface="Charter Roman" charset="0"/>
                <a:cs typeface="Charter Roman" charset="0"/>
              </a:rPr>
              <a:t>Develop a </a:t>
            </a:r>
            <a:r>
              <a:rPr lang="en-US" sz="2000" dirty="0" err="1">
                <a:latin typeface="+mn-lt"/>
                <a:ea typeface="Charter Roman" charset="0"/>
                <a:cs typeface="Charter Roman" charset="0"/>
              </a:rPr>
              <a:t>hydrogeologic</a:t>
            </a:r>
            <a:r>
              <a:rPr lang="en-US" sz="2000" dirty="0">
                <a:latin typeface="+mn-lt"/>
                <a:ea typeface="Charter Roman" charset="0"/>
                <a:cs typeface="Charter Roman" charset="0"/>
              </a:rPr>
              <a:t> conceptual model that includes seeps, springs, wetlands and surface water bodies </a:t>
            </a:r>
            <a:r>
              <a:rPr lang="en-US" sz="1800" dirty="0">
                <a:latin typeface="+mn-lt"/>
                <a:ea typeface="Charter Roman" charset="0"/>
                <a:cs typeface="Charter Roman" charset="0"/>
              </a:rPr>
              <a:t>(23 CCR §354.14(d)(4-5))</a:t>
            </a:r>
          </a:p>
          <a:p>
            <a:pPr marL="406818" indent="-285750">
              <a:spcAft>
                <a:spcPts val="600"/>
              </a:spcAft>
              <a:buFont typeface="Arial" charset="0"/>
              <a:buChar char="•"/>
            </a:pPr>
            <a:r>
              <a:rPr lang="en-US" sz="2000" dirty="0">
                <a:latin typeface="+mn-lt"/>
                <a:ea typeface="Charter Roman" charset="0"/>
                <a:cs typeface="Charter Roman" charset="0"/>
              </a:rPr>
              <a:t>Describe current and historical groundwater conditions, including interconnected surface waters and groundwater dependent ecosystems </a:t>
            </a:r>
            <a:r>
              <a:rPr lang="en-US" sz="1800" dirty="0">
                <a:latin typeface="+mn-lt"/>
                <a:ea typeface="Charter Roman" charset="0"/>
                <a:cs typeface="Charter Roman" charset="0"/>
              </a:rPr>
              <a:t>(23 CCR §354.16(f-g))</a:t>
            </a:r>
          </a:p>
          <a:p>
            <a:pPr marL="406818" indent="-285750">
              <a:spcAft>
                <a:spcPts val="600"/>
              </a:spcAft>
              <a:buFont typeface="Arial" charset="0"/>
              <a:buChar char="•"/>
            </a:pPr>
            <a:r>
              <a:rPr lang="en-US" sz="2000" dirty="0">
                <a:latin typeface="+mn-lt"/>
                <a:ea typeface="Charter Roman" charset="0"/>
                <a:cs typeface="Charter Roman" charset="0"/>
              </a:rPr>
              <a:t>A water budget that quantifies water use, including for managed wetlands and native vegetation </a:t>
            </a:r>
            <a:r>
              <a:rPr lang="en-US" sz="1800" dirty="0">
                <a:latin typeface="+mn-lt"/>
                <a:ea typeface="Charter Roman" charset="0"/>
                <a:cs typeface="Charter Roman" charset="0"/>
              </a:rPr>
              <a:t>(23 CCR §354.18(b)(3))</a:t>
            </a:r>
            <a:endParaRPr lang="en-US" altLang="en-US" sz="2094" dirty="0">
              <a:latin typeface="+mn-lt"/>
              <a:ea typeface="Charter Roman" charset="0"/>
              <a:cs typeface="Charter Roman" charset="0"/>
            </a:endParaRPr>
          </a:p>
          <a:p>
            <a:pPr marL="0" indent="0">
              <a:buNone/>
            </a:pPr>
            <a:endParaRPr lang="en-US" altLang="en-US" sz="2400" dirty="0">
              <a:solidFill>
                <a:schemeClr val="tx1">
                  <a:lumMod val="50000"/>
                  <a:lumOff val="50000"/>
                </a:schemeClr>
              </a:solidFill>
              <a:latin typeface="+mn-lt"/>
              <a:ea typeface="Charter Roman" charset="0"/>
              <a:cs typeface="Charter Roman" charset="0"/>
            </a:endParaRPr>
          </a:p>
          <a:p>
            <a:pPr marL="0" indent="0">
              <a:buNone/>
            </a:pPr>
            <a:endParaRPr lang="en-US" altLang="en-US" sz="2400" dirty="0">
              <a:solidFill>
                <a:schemeClr val="tx1">
                  <a:lumMod val="50000"/>
                  <a:lumOff val="50000"/>
                </a:schemeClr>
              </a:solidFill>
              <a:latin typeface="+mn-lt"/>
              <a:ea typeface="Charter Roman" charset="0"/>
              <a:cs typeface="Charter Roman" charset="0"/>
            </a:endParaRPr>
          </a:p>
          <a:p>
            <a:pPr marL="0" indent="0">
              <a:buNone/>
            </a:pPr>
            <a:endParaRPr lang="en-US" sz="1600" dirty="0">
              <a:solidFill>
                <a:schemeClr val="tx1">
                  <a:lumMod val="50000"/>
                  <a:lumOff val="50000"/>
                </a:schemeClr>
              </a:solidFill>
              <a:latin typeface="+mn-lt"/>
              <a:ea typeface="Charter Roman" charset="0"/>
              <a:cs typeface="Charter Roman" charset="0"/>
            </a:endParaRPr>
          </a:p>
        </p:txBody>
      </p:sp>
      <p:pic>
        <p:nvPicPr>
          <p:cNvPr id="4" name="Picture 3"/>
          <p:cNvPicPr>
            <a:picLocks noChangeAspect="1"/>
          </p:cNvPicPr>
          <p:nvPr/>
        </p:nvPicPr>
        <p:blipFill rotWithShape="1">
          <a:blip r:embed="rId3">
            <a:grayscl/>
            <a:extLst>
              <a:ext uri="{28A0092B-C50C-407E-A947-70E740481C1C}">
                <a14:useLocalDpi xmlns:a14="http://schemas.microsoft.com/office/drawing/2010/main" val="0"/>
              </a:ext>
            </a:extLst>
          </a:blip>
          <a:srcRect l="13095" r="5553" b="6581"/>
          <a:stretch/>
        </p:blipFill>
        <p:spPr>
          <a:xfrm>
            <a:off x="0" y="1282149"/>
            <a:ext cx="3475832" cy="5575851"/>
          </a:xfrm>
          <a:prstGeom prst="rect">
            <a:avLst/>
          </a:prstGeom>
        </p:spPr>
      </p:pic>
      <p:sp>
        <p:nvSpPr>
          <p:cNvPr id="7" name="TextBox 6"/>
          <p:cNvSpPr txBox="1"/>
          <p:nvPr/>
        </p:nvSpPr>
        <p:spPr>
          <a:xfrm>
            <a:off x="5491373" y="6466165"/>
            <a:ext cx="3683926" cy="360378"/>
          </a:xfrm>
          <a:prstGeom prst="rect">
            <a:avLst/>
          </a:prstGeom>
          <a:noFill/>
        </p:spPr>
        <p:txBody>
          <a:bodyPr wrap="square" rtlCol="0">
            <a:noAutofit/>
          </a:bodyPr>
          <a:lstStyle/>
          <a:p>
            <a:pPr defTabSz="842437">
              <a:tabLst>
                <a:tab pos="2254103" algn="l"/>
              </a:tabLst>
            </a:pPr>
            <a:r>
              <a:rPr lang="en-US" sz="1106" spc="138">
                <a:solidFill>
                  <a:srgbClr val="465C7B"/>
                </a:solidFill>
                <a:latin typeface="Verdana" charset="0"/>
                <a:ea typeface="Times New Roman" charset="0"/>
                <a:cs typeface="Arial" charset="0"/>
              </a:rPr>
              <a:t>CALIFORNIA WATER</a:t>
            </a:r>
            <a:r>
              <a:rPr lang="en-US" sz="1106" spc="138">
                <a:solidFill>
                  <a:srgbClr val="465C7B"/>
                </a:solidFill>
                <a:latin typeface="Verdana" charset="0"/>
                <a:ea typeface="Times New Roman" charset="0"/>
              </a:rPr>
              <a:t> | </a:t>
            </a:r>
            <a:r>
              <a:rPr lang="en-US" sz="1106" b="1" spc="138">
                <a:solidFill>
                  <a:srgbClr val="465C7B"/>
                </a:solidFill>
                <a:latin typeface="Verdana" charset="0"/>
                <a:ea typeface="Times New Roman" charset="0"/>
                <a:cs typeface="Arial" charset="0"/>
              </a:rPr>
              <a:t>GROUNDWATER</a:t>
            </a:r>
            <a:r>
              <a:rPr lang="en-US" sz="1106" spc="138">
                <a:solidFill>
                  <a:srgbClr val="465C7B"/>
                </a:solidFill>
                <a:latin typeface="Verdana" charset="0"/>
                <a:ea typeface="Times New Roman" charset="0"/>
              </a:rPr>
              <a:t> </a:t>
            </a:r>
            <a:endParaRPr lang="en-US" sz="1106">
              <a:solidFill>
                <a:srgbClr val="465C7B"/>
              </a:solidFill>
              <a:latin typeface="Times New Roman" charset="0"/>
              <a:ea typeface="Times New Roman" charset="0"/>
            </a:endParaRPr>
          </a:p>
        </p:txBody>
      </p:sp>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4497993" y="6443777"/>
            <a:ext cx="993379" cy="378514"/>
          </a:xfrm>
          <a:prstGeom prst="rect">
            <a:avLst/>
          </a:prstGeom>
        </p:spPr>
      </p:pic>
    </p:spTree>
    <p:extLst>
      <p:ext uri="{BB962C8B-B14F-4D97-AF65-F5344CB8AC3E}">
        <p14:creationId xmlns:p14="http://schemas.microsoft.com/office/powerpoint/2010/main" val="407995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91373" y="6466165"/>
            <a:ext cx="3683926" cy="360378"/>
          </a:xfrm>
          <a:prstGeom prst="rect">
            <a:avLst/>
          </a:prstGeom>
          <a:noFill/>
        </p:spPr>
        <p:txBody>
          <a:bodyPr wrap="square" rtlCol="0">
            <a:noAutofit/>
          </a:bodyPr>
          <a:lstStyle/>
          <a:p>
            <a:pPr defTabSz="842437">
              <a:tabLst>
                <a:tab pos="2254103" algn="l"/>
              </a:tabLst>
            </a:pPr>
            <a:r>
              <a:rPr lang="en-US" sz="1106" spc="138">
                <a:solidFill>
                  <a:prstClr val="white"/>
                </a:solidFill>
                <a:latin typeface="Verdana" charset="0"/>
                <a:ea typeface="Times New Roman" charset="0"/>
                <a:cs typeface="Arial" charset="0"/>
              </a:rPr>
              <a:t>CALIFORNIA WATER</a:t>
            </a:r>
            <a:r>
              <a:rPr lang="en-US" sz="1106" spc="138">
                <a:solidFill>
                  <a:prstClr val="white"/>
                </a:solidFill>
                <a:latin typeface="Verdana" charset="0"/>
                <a:ea typeface="Times New Roman" charset="0"/>
              </a:rPr>
              <a:t> | </a:t>
            </a:r>
            <a:r>
              <a:rPr lang="en-US" sz="1106" b="1" spc="138">
                <a:solidFill>
                  <a:prstClr val="white"/>
                </a:solidFill>
                <a:latin typeface="Verdana" charset="0"/>
                <a:ea typeface="Times New Roman" charset="0"/>
                <a:cs typeface="Arial" charset="0"/>
              </a:rPr>
              <a:t>GROUNDWATER</a:t>
            </a:r>
            <a:r>
              <a:rPr lang="en-US" sz="1106" spc="138">
                <a:solidFill>
                  <a:prstClr val="white"/>
                </a:solidFill>
                <a:latin typeface="Verdana" charset="0"/>
                <a:ea typeface="Times New Roman" charset="0"/>
              </a:rPr>
              <a:t> </a:t>
            </a:r>
            <a:endParaRPr lang="en-US" sz="1106">
              <a:solidFill>
                <a:prstClr val="white"/>
              </a:solidFill>
              <a:latin typeface="Times New Roman" charset="0"/>
              <a:ea typeface="Times New Roman" charset="0"/>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4463383" y="6413071"/>
            <a:ext cx="993379" cy="378514"/>
          </a:xfrm>
          <a:prstGeom prst="rect">
            <a:avLst/>
          </a:prstGeom>
        </p:spPr>
      </p:pic>
      <p:sp>
        <p:nvSpPr>
          <p:cNvPr id="32" name="Title 1"/>
          <p:cNvSpPr txBox="1">
            <a:spLocks/>
          </p:cNvSpPr>
          <p:nvPr/>
        </p:nvSpPr>
        <p:spPr>
          <a:xfrm>
            <a:off x="373063" y="228600"/>
            <a:ext cx="8524875" cy="802339"/>
          </a:xfrm>
          <a:prstGeom prst="rect">
            <a:avLst/>
          </a:prstGeom>
        </p:spPr>
        <p:txBody>
          <a:bodyPr vert="horz" lIns="0" tIns="0" rIns="457200" bIns="45720" rtlCol="0" anchor="t" anchorCtr="0">
            <a:noAutofit/>
          </a:bodyPr>
          <a:lstStyle>
            <a:lvl1pPr algn="l" defTabSz="914400" rtl="0" eaLnBrk="1" latinLnBrk="0" hangingPunct="1">
              <a:lnSpc>
                <a:spcPts val="5500"/>
              </a:lnSpc>
              <a:spcBef>
                <a:spcPct val="0"/>
              </a:spcBef>
              <a:buNone/>
              <a:defRPr sz="3000" b="0" kern="1200" cap="none" spc="0" baseline="0">
                <a:ln>
                  <a:noFill/>
                </a:ln>
                <a:solidFill>
                  <a:schemeClr val="tx1"/>
                </a:solidFill>
                <a:latin typeface="+mj-lt"/>
                <a:ea typeface="+mj-ea"/>
                <a:cs typeface="+mj-cs"/>
              </a:defRPr>
            </a:lvl1pPr>
          </a:lstStyle>
          <a:p>
            <a:pPr algn="ctr"/>
            <a:r>
              <a:rPr lang="en-US" sz="3600" dirty="0">
                <a:solidFill>
                  <a:schemeClr val="bg1"/>
                </a:solidFill>
                <a:latin typeface="Verdana" charset="0"/>
                <a:ea typeface="Verdana" charset="0"/>
                <a:cs typeface="Verdana" charset="0"/>
              </a:rPr>
              <a:t>SUSTAINABILITY</a:t>
            </a:r>
          </a:p>
          <a:p>
            <a:pPr algn="ctr"/>
            <a:r>
              <a:rPr lang="en-US" sz="2800" dirty="0">
                <a:solidFill>
                  <a:schemeClr val="bg1"/>
                </a:solidFill>
                <a:latin typeface="Verdana" charset="0"/>
                <a:ea typeface="Verdana" charset="0"/>
                <a:cs typeface="Verdana" charset="0"/>
              </a:rPr>
              <a:t>The absence of</a:t>
            </a:r>
            <a:r>
              <a:rPr lang="mr-IN" sz="2800" dirty="0">
                <a:solidFill>
                  <a:schemeClr val="bg1"/>
                </a:solidFill>
                <a:latin typeface="Verdana" charset="0"/>
                <a:ea typeface="Verdana" charset="0"/>
                <a:cs typeface="Verdana" charset="0"/>
              </a:rPr>
              <a:t>…</a:t>
            </a:r>
            <a:endParaRPr lang="en-US" sz="2800" dirty="0">
              <a:solidFill>
                <a:schemeClr val="bg1"/>
              </a:solidFill>
              <a:latin typeface="Verdana" charset="0"/>
              <a:ea typeface="Verdana" charset="0"/>
              <a:cs typeface="Verdana" charset="0"/>
            </a:endParaRPr>
          </a:p>
        </p:txBody>
      </p:sp>
      <p:cxnSp>
        <p:nvCxnSpPr>
          <p:cNvPr id="33" name="Straight Connector 32"/>
          <p:cNvCxnSpPr/>
          <p:nvPr/>
        </p:nvCxnSpPr>
        <p:spPr>
          <a:xfrm>
            <a:off x="1803400" y="1014579"/>
            <a:ext cx="5207000" cy="549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descr="Screen Shot 2016-06-27 at 9.18.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70" y="3059694"/>
            <a:ext cx="8043148" cy="1956806"/>
          </a:xfrm>
          <a:prstGeom prst="rect">
            <a:avLst/>
          </a:prstGeom>
        </p:spPr>
      </p:pic>
      <p:sp>
        <p:nvSpPr>
          <p:cNvPr id="35" name="TextBox 34"/>
          <p:cNvSpPr txBox="1"/>
          <p:nvPr/>
        </p:nvSpPr>
        <p:spPr>
          <a:xfrm>
            <a:off x="2068029" y="1915967"/>
            <a:ext cx="5146230" cy="523220"/>
          </a:xfrm>
          <a:prstGeom prst="rect">
            <a:avLst/>
          </a:prstGeom>
          <a:noFill/>
        </p:spPr>
        <p:txBody>
          <a:bodyPr wrap="square" rtlCol="0">
            <a:spAutoFit/>
          </a:bodyPr>
          <a:lstStyle/>
          <a:p>
            <a:pPr algn="ctr"/>
            <a:r>
              <a:rPr lang="en-US" sz="2800" dirty="0">
                <a:solidFill>
                  <a:schemeClr val="bg1"/>
                </a:solidFill>
                <a:latin typeface="Georgia" charset="0"/>
                <a:ea typeface="Georgia" charset="0"/>
                <a:cs typeface="Georgia" charset="0"/>
              </a:rPr>
              <a:t>“Significant and unreasonable”</a:t>
            </a:r>
          </a:p>
        </p:txBody>
      </p:sp>
      <p:sp>
        <p:nvSpPr>
          <p:cNvPr id="36" name="TextBox 35"/>
          <p:cNvSpPr txBox="1"/>
          <p:nvPr/>
        </p:nvSpPr>
        <p:spPr>
          <a:xfrm>
            <a:off x="5130800" y="4981909"/>
            <a:ext cx="4370118" cy="323165"/>
          </a:xfrm>
          <a:prstGeom prst="rect">
            <a:avLst/>
          </a:prstGeom>
          <a:noFill/>
        </p:spPr>
        <p:txBody>
          <a:bodyPr wrap="square" rtlCol="0">
            <a:spAutoFit/>
          </a:bodyPr>
          <a:lstStyle/>
          <a:p>
            <a:r>
              <a:rPr lang="en-US" sz="1500">
                <a:solidFill>
                  <a:schemeClr val="bg1"/>
                </a:solidFill>
              </a:rPr>
              <a:t>Graphic by: Department </a:t>
            </a:r>
            <a:r>
              <a:rPr lang="en-US" sz="1500" dirty="0">
                <a:solidFill>
                  <a:schemeClr val="bg1"/>
                </a:solidFill>
              </a:rPr>
              <a:t>of Water Resources</a:t>
            </a:r>
          </a:p>
        </p:txBody>
      </p:sp>
    </p:spTree>
    <p:extLst>
      <p:ext uri="{BB962C8B-B14F-4D97-AF65-F5344CB8AC3E}">
        <p14:creationId xmlns:p14="http://schemas.microsoft.com/office/powerpoint/2010/main" val="469391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05" y="63501"/>
            <a:ext cx="7886700" cy="1282148"/>
          </a:xfrm>
        </p:spPr>
        <p:txBody>
          <a:bodyPr>
            <a:normAutofit/>
          </a:bodyPr>
          <a:lstStyle/>
          <a:p>
            <a:r>
              <a:rPr lang="en-US" sz="3200" dirty="0"/>
              <a:t>Beneficial Uses</a:t>
            </a:r>
          </a:p>
        </p:txBody>
      </p:sp>
      <p:sp>
        <p:nvSpPr>
          <p:cNvPr id="3" name="TextBox 2"/>
          <p:cNvSpPr txBox="1"/>
          <p:nvPr/>
        </p:nvSpPr>
        <p:spPr>
          <a:xfrm>
            <a:off x="1841905" y="1205398"/>
            <a:ext cx="5701895" cy="3077766"/>
          </a:xfrm>
          <a:prstGeom prst="rect">
            <a:avLst/>
          </a:prstGeom>
          <a:noFill/>
        </p:spPr>
        <p:txBody>
          <a:bodyPr wrap="square" rtlCol="0">
            <a:spAutoFit/>
          </a:bodyPr>
          <a:lstStyle/>
          <a:p>
            <a:pPr marL="0" lvl="1" algn="ctr"/>
            <a:r>
              <a:rPr lang="en-US" sz="2800" dirty="0">
                <a:solidFill>
                  <a:schemeClr val="bg1"/>
                </a:solidFill>
                <a:latin typeface="Georgia" charset="0"/>
                <a:ea typeface="Georgia" charset="0"/>
                <a:cs typeface="Georgia" charset="0"/>
              </a:rPr>
              <a:t>Rare, Threatened or </a:t>
            </a:r>
          </a:p>
          <a:p>
            <a:pPr marL="0" lvl="1" algn="ctr"/>
            <a:r>
              <a:rPr lang="en-US" sz="2800" dirty="0">
                <a:solidFill>
                  <a:schemeClr val="bg1"/>
                </a:solidFill>
                <a:latin typeface="Georgia" charset="0"/>
                <a:ea typeface="Georgia" charset="0"/>
                <a:cs typeface="Georgia" charset="0"/>
              </a:rPr>
              <a:t>Endangered Species</a:t>
            </a:r>
          </a:p>
          <a:p>
            <a:pPr algn="ctr">
              <a:spcBef>
                <a:spcPts val="1200"/>
              </a:spcBef>
            </a:pPr>
            <a:r>
              <a:rPr lang="en-US" sz="1600" dirty="0">
                <a:solidFill>
                  <a:schemeClr val="bg1"/>
                </a:solidFill>
                <a:latin typeface="Verdana" charset="0"/>
                <a:ea typeface="Verdana" charset="0"/>
                <a:cs typeface="Verdana" charset="0"/>
              </a:rPr>
              <a:t>“Uses of water that support habitats necessary, at least in part, for the survival and successful maintenance of plant or animal species established under State or federal law as rare, threatened or endangered”</a:t>
            </a:r>
          </a:p>
          <a:p>
            <a:endParaRPr lang="en-US" sz="1600" dirty="0">
              <a:solidFill>
                <a:schemeClr val="bg1"/>
              </a:solidFill>
              <a:latin typeface="Verdana" charset="0"/>
              <a:ea typeface="Verdana" charset="0"/>
              <a:cs typeface="Verdana" charset="0"/>
            </a:endParaRPr>
          </a:p>
          <a:p>
            <a:pPr algn="ctr"/>
            <a:r>
              <a:rPr lang="en-US" sz="1600" dirty="0">
                <a:solidFill>
                  <a:schemeClr val="bg1"/>
                </a:solidFill>
                <a:latin typeface="Verdana" charset="0"/>
                <a:ea typeface="Verdana" charset="0"/>
                <a:cs typeface="Verdana" charset="0"/>
              </a:rPr>
              <a:t>- DWR, Bulletin 118</a:t>
            </a:r>
          </a:p>
          <a:p>
            <a:pPr lvl="0"/>
            <a:endParaRPr lang="en-US" sz="1600" dirty="0">
              <a:solidFill>
                <a:schemeClr val="bg1"/>
              </a:solidFill>
              <a:latin typeface="Verdana" charset="0"/>
              <a:ea typeface="Verdana" charset="0"/>
              <a:cs typeface="Verdana" charset="0"/>
            </a:endParaRPr>
          </a:p>
        </p:txBody>
      </p:sp>
    </p:spTree>
    <p:extLst>
      <p:ext uri="{BB962C8B-B14F-4D97-AF65-F5344CB8AC3E}">
        <p14:creationId xmlns:p14="http://schemas.microsoft.com/office/powerpoint/2010/main" val="880375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Outline</a:t>
            </a:r>
          </a:p>
        </p:txBody>
      </p:sp>
      <p:sp>
        <p:nvSpPr>
          <p:cNvPr id="3" name="Content Placeholder 2"/>
          <p:cNvSpPr>
            <a:spLocks noGrp="1"/>
          </p:cNvSpPr>
          <p:nvPr>
            <p:ph idx="1"/>
          </p:nvPr>
        </p:nvSpPr>
        <p:spPr/>
        <p:txBody>
          <a:bodyPr>
            <a:normAutofit/>
          </a:bodyPr>
          <a:lstStyle/>
          <a:p>
            <a:pPr marL="457200" indent="-457200">
              <a:spcAft>
                <a:spcPts val="600"/>
              </a:spcAft>
              <a:buFont typeface="+mj-lt"/>
              <a:buAutoNum type="arabicPeriod"/>
            </a:pPr>
            <a:r>
              <a:rPr lang="en-US" sz="2400" dirty="0"/>
              <a:t>Groundwater as Resilience</a:t>
            </a:r>
          </a:p>
          <a:p>
            <a:pPr marL="457200" indent="-457200">
              <a:spcAft>
                <a:spcPts val="600"/>
              </a:spcAft>
              <a:buFont typeface="+mj-lt"/>
              <a:buAutoNum type="arabicPeriod"/>
            </a:pPr>
            <a:r>
              <a:rPr lang="en-US" sz="2400" dirty="0"/>
              <a:t>SGMA: Addressing Nature is </a:t>
            </a:r>
            <a:r>
              <a:rPr lang="en-US" sz="2400" b="1" i="1" dirty="0"/>
              <a:t>Required </a:t>
            </a:r>
          </a:p>
          <a:p>
            <a:pPr marL="457200" indent="-457200">
              <a:spcAft>
                <a:spcPts val="600"/>
              </a:spcAft>
              <a:buFont typeface="+mj-lt"/>
              <a:buAutoNum type="arabicPeriod"/>
            </a:pPr>
            <a:r>
              <a:rPr lang="en-US" sz="2400" dirty="0"/>
              <a:t>Get Active! Tools to Engage</a:t>
            </a:r>
          </a:p>
          <a:p>
            <a:pPr marL="457200" indent="-457200">
              <a:buFont typeface="+mj-lt"/>
              <a:buAutoNum type="arabicPeriod"/>
            </a:pP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9683" y="5985099"/>
            <a:ext cx="1770043" cy="669926"/>
          </a:xfrm>
          <a:prstGeom prst="rect">
            <a:avLst/>
          </a:prstGeom>
        </p:spPr>
      </p:pic>
      <p:sp>
        <p:nvSpPr>
          <p:cNvPr id="6" name="TextBox 5">
            <a:extLst>
              <a:ext uri="{FF2B5EF4-FFF2-40B4-BE49-F238E27FC236}">
                <a16:creationId xmlns:a16="http://schemas.microsoft.com/office/drawing/2014/main" id="{34CB24FE-C50E-5848-B4FD-3A0E7C2183FA}"/>
              </a:ext>
            </a:extLst>
          </p:cNvPr>
          <p:cNvSpPr txBox="1"/>
          <p:nvPr/>
        </p:nvSpPr>
        <p:spPr>
          <a:xfrm>
            <a:off x="5445324" y="6474836"/>
            <a:ext cx="3683926" cy="360378"/>
          </a:xfrm>
          <a:prstGeom prst="rect">
            <a:avLst/>
          </a:prstGeom>
          <a:solidFill>
            <a:schemeClr val="bg1"/>
          </a:solidFill>
        </p:spPr>
        <p:txBody>
          <a:bodyPr wrap="square" rtlCol="0">
            <a:noAutofit/>
          </a:bodyPr>
          <a:lstStyle/>
          <a:p>
            <a:pPr defTabSz="842437">
              <a:tabLst>
                <a:tab pos="2254103" algn="l"/>
              </a:tabLst>
            </a:pPr>
            <a:r>
              <a:rPr lang="en-US" sz="1106" spc="138" dirty="0">
                <a:latin typeface="Verdana" charset="0"/>
                <a:ea typeface="Times New Roman" charset="0"/>
                <a:cs typeface="Arial" charset="0"/>
              </a:rPr>
              <a:t>CALIFORNIA WATER</a:t>
            </a:r>
            <a:r>
              <a:rPr lang="en-US" sz="1106" spc="138" dirty="0">
                <a:latin typeface="Verdana" charset="0"/>
                <a:ea typeface="Times New Roman" charset="0"/>
              </a:rPr>
              <a:t> | </a:t>
            </a:r>
            <a:r>
              <a:rPr lang="en-US" sz="1106" b="1" spc="138" dirty="0">
                <a:latin typeface="Verdana" charset="0"/>
                <a:ea typeface="Times New Roman" charset="0"/>
                <a:cs typeface="Arial" charset="0"/>
              </a:rPr>
              <a:t>GROUNDWATER</a:t>
            </a:r>
            <a:r>
              <a:rPr lang="en-US" sz="1106" spc="138" dirty="0">
                <a:latin typeface="Verdana" charset="0"/>
                <a:ea typeface="Times New Roman" charset="0"/>
              </a:rPr>
              <a:t> </a:t>
            </a:r>
            <a:endParaRPr lang="en-US" sz="1106" dirty="0">
              <a:latin typeface="Times New Roman" charset="0"/>
              <a:ea typeface="Times New Roman" charset="0"/>
            </a:endParaRPr>
          </a:p>
        </p:txBody>
      </p:sp>
    </p:spTree>
    <p:extLst>
      <p:ext uri="{BB962C8B-B14F-4D97-AF65-F5344CB8AC3E}">
        <p14:creationId xmlns:p14="http://schemas.microsoft.com/office/powerpoint/2010/main" val="1267937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91373" y="6466165"/>
            <a:ext cx="3683926" cy="360378"/>
          </a:xfrm>
          <a:prstGeom prst="rect">
            <a:avLst/>
          </a:prstGeom>
          <a:noFill/>
        </p:spPr>
        <p:txBody>
          <a:bodyPr wrap="square" rtlCol="0">
            <a:noAutofit/>
          </a:bodyPr>
          <a:lstStyle/>
          <a:p>
            <a:pPr defTabSz="842437">
              <a:tabLst>
                <a:tab pos="2254103" algn="l"/>
              </a:tabLst>
            </a:pPr>
            <a:r>
              <a:rPr lang="en-US" sz="1106" spc="138">
                <a:solidFill>
                  <a:prstClr val="white"/>
                </a:solidFill>
                <a:latin typeface="Verdana" charset="0"/>
                <a:ea typeface="Times New Roman" charset="0"/>
                <a:cs typeface="Arial" charset="0"/>
              </a:rPr>
              <a:t>CALIFORNIA WATER</a:t>
            </a:r>
            <a:r>
              <a:rPr lang="en-US" sz="1106" spc="138">
                <a:solidFill>
                  <a:prstClr val="white"/>
                </a:solidFill>
                <a:latin typeface="Verdana" charset="0"/>
                <a:ea typeface="Times New Roman" charset="0"/>
              </a:rPr>
              <a:t> | </a:t>
            </a:r>
            <a:r>
              <a:rPr lang="en-US" sz="1106" b="1" spc="138">
                <a:solidFill>
                  <a:prstClr val="white"/>
                </a:solidFill>
                <a:latin typeface="Verdana" charset="0"/>
                <a:ea typeface="Times New Roman" charset="0"/>
                <a:cs typeface="Arial" charset="0"/>
              </a:rPr>
              <a:t>GROUNDWATER</a:t>
            </a:r>
            <a:r>
              <a:rPr lang="en-US" sz="1106" spc="138">
                <a:solidFill>
                  <a:prstClr val="white"/>
                </a:solidFill>
                <a:latin typeface="Verdana" charset="0"/>
                <a:ea typeface="Times New Roman" charset="0"/>
              </a:rPr>
              <a:t> </a:t>
            </a:r>
            <a:endParaRPr lang="en-US" sz="1106">
              <a:solidFill>
                <a:prstClr val="white"/>
              </a:solidFill>
              <a:latin typeface="Times New Roman" charset="0"/>
              <a:ea typeface="Times New Roman" charset="0"/>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4463383" y="6413071"/>
            <a:ext cx="993379" cy="378514"/>
          </a:xfrm>
          <a:prstGeom prst="rect">
            <a:avLst/>
          </a:prstGeom>
        </p:spPr>
      </p:pic>
      <p:sp>
        <p:nvSpPr>
          <p:cNvPr id="32" name="Title 1"/>
          <p:cNvSpPr txBox="1">
            <a:spLocks/>
          </p:cNvSpPr>
          <p:nvPr/>
        </p:nvSpPr>
        <p:spPr>
          <a:xfrm>
            <a:off x="373063" y="228600"/>
            <a:ext cx="8524875" cy="802339"/>
          </a:xfrm>
          <a:prstGeom prst="rect">
            <a:avLst/>
          </a:prstGeom>
        </p:spPr>
        <p:txBody>
          <a:bodyPr vert="horz" lIns="0" tIns="0" rIns="457200" bIns="45720" rtlCol="0" anchor="t" anchorCtr="0">
            <a:noAutofit/>
          </a:bodyPr>
          <a:lstStyle>
            <a:lvl1pPr algn="l" defTabSz="914400" rtl="0" eaLnBrk="1" latinLnBrk="0" hangingPunct="1">
              <a:lnSpc>
                <a:spcPts val="5500"/>
              </a:lnSpc>
              <a:spcBef>
                <a:spcPct val="0"/>
              </a:spcBef>
              <a:buNone/>
              <a:defRPr sz="3000" b="0" kern="1200" cap="none" spc="0" baseline="0">
                <a:ln>
                  <a:noFill/>
                </a:ln>
                <a:solidFill>
                  <a:schemeClr val="tx1"/>
                </a:solidFill>
                <a:latin typeface="+mj-lt"/>
                <a:ea typeface="+mj-ea"/>
                <a:cs typeface="+mj-cs"/>
              </a:defRPr>
            </a:lvl1pPr>
          </a:lstStyle>
          <a:p>
            <a:pPr algn="ctr"/>
            <a:r>
              <a:rPr lang="en-US" sz="3600" dirty="0">
                <a:solidFill>
                  <a:schemeClr val="bg1"/>
                </a:solidFill>
                <a:latin typeface="Verdana" charset="0"/>
                <a:ea typeface="Verdana" charset="0"/>
                <a:cs typeface="Verdana" charset="0"/>
              </a:rPr>
              <a:t>SGMA Timeline</a:t>
            </a:r>
          </a:p>
        </p:txBody>
      </p:sp>
      <p:sp>
        <p:nvSpPr>
          <p:cNvPr id="9" name="Pentagon 8"/>
          <p:cNvSpPr/>
          <p:nvPr/>
        </p:nvSpPr>
        <p:spPr>
          <a:xfrm>
            <a:off x="0" y="4056716"/>
            <a:ext cx="8055899" cy="25037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evron 9"/>
          <p:cNvSpPr/>
          <p:nvPr/>
        </p:nvSpPr>
        <p:spPr>
          <a:xfrm>
            <a:off x="8028450" y="4056717"/>
            <a:ext cx="1152150" cy="23043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13752" y="4056717"/>
            <a:ext cx="576075" cy="230832"/>
          </a:xfrm>
          <a:prstGeom prst="rect">
            <a:avLst/>
          </a:prstGeom>
          <a:noFill/>
        </p:spPr>
        <p:txBody>
          <a:bodyPr wrap="square" rtlCol="0">
            <a:spAutoFit/>
          </a:bodyPr>
          <a:lstStyle/>
          <a:p>
            <a:r>
              <a:rPr lang="en-US" sz="900" b="1" dirty="0"/>
              <a:t>2017</a:t>
            </a:r>
          </a:p>
        </p:txBody>
      </p:sp>
      <p:sp>
        <p:nvSpPr>
          <p:cNvPr id="12" name="TextBox 11"/>
          <p:cNvSpPr txBox="1"/>
          <p:nvPr/>
        </p:nvSpPr>
        <p:spPr>
          <a:xfrm>
            <a:off x="2286593" y="4056717"/>
            <a:ext cx="576075" cy="230832"/>
          </a:xfrm>
          <a:prstGeom prst="rect">
            <a:avLst/>
          </a:prstGeom>
          <a:noFill/>
        </p:spPr>
        <p:txBody>
          <a:bodyPr wrap="square" rtlCol="0">
            <a:spAutoFit/>
          </a:bodyPr>
          <a:lstStyle/>
          <a:p>
            <a:r>
              <a:rPr lang="en-US" sz="900" b="1" dirty="0"/>
              <a:t>2018</a:t>
            </a:r>
          </a:p>
        </p:txBody>
      </p:sp>
      <p:sp>
        <p:nvSpPr>
          <p:cNvPr id="13" name="TextBox 12"/>
          <p:cNvSpPr txBox="1"/>
          <p:nvPr/>
        </p:nvSpPr>
        <p:spPr>
          <a:xfrm>
            <a:off x="3780204" y="4063781"/>
            <a:ext cx="576075" cy="230832"/>
          </a:xfrm>
          <a:prstGeom prst="rect">
            <a:avLst/>
          </a:prstGeom>
          <a:noFill/>
        </p:spPr>
        <p:txBody>
          <a:bodyPr wrap="square" rtlCol="0">
            <a:spAutoFit/>
          </a:bodyPr>
          <a:lstStyle/>
          <a:p>
            <a:r>
              <a:rPr lang="en-US" sz="900" b="1" dirty="0"/>
              <a:t>2019</a:t>
            </a:r>
          </a:p>
        </p:txBody>
      </p:sp>
      <p:sp>
        <p:nvSpPr>
          <p:cNvPr id="14" name="TextBox 13"/>
          <p:cNvSpPr txBox="1"/>
          <p:nvPr/>
        </p:nvSpPr>
        <p:spPr>
          <a:xfrm>
            <a:off x="5121108" y="4063781"/>
            <a:ext cx="576075" cy="230832"/>
          </a:xfrm>
          <a:prstGeom prst="rect">
            <a:avLst/>
          </a:prstGeom>
          <a:noFill/>
        </p:spPr>
        <p:txBody>
          <a:bodyPr wrap="square" rtlCol="0">
            <a:spAutoFit/>
          </a:bodyPr>
          <a:lstStyle/>
          <a:p>
            <a:r>
              <a:rPr lang="en-US" sz="900" b="1" dirty="0"/>
              <a:t>2020</a:t>
            </a:r>
          </a:p>
        </p:txBody>
      </p:sp>
      <p:sp>
        <p:nvSpPr>
          <p:cNvPr id="15" name="TextBox 14"/>
          <p:cNvSpPr txBox="1"/>
          <p:nvPr/>
        </p:nvSpPr>
        <p:spPr>
          <a:xfrm>
            <a:off x="6324128" y="4076258"/>
            <a:ext cx="576075" cy="230832"/>
          </a:xfrm>
          <a:prstGeom prst="rect">
            <a:avLst/>
          </a:prstGeom>
          <a:noFill/>
        </p:spPr>
        <p:txBody>
          <a:bodyPr wrap="square" rtlCol="0">
            <a:spAutoFit/>
          </a:bodyPr>
          <a:lstStyle/>
          <a:p>
            <a:r>
              <a:rPr lang="en-US" sz="900" b="1" dirty="0"/>
              <a:t>2021</a:t>
            </a:r>
          </a:p>
        </p:txBody>
      </p:sp>
      <p:sp>
        <p:nvSpPr>
          <p:cNvPr id="16" name="TextBox 15"/>
          <p:cNvSpPr txBox="1"/>
          <p:nvPr/>
        </p:nvSpPr>
        <p:spPr>
          <a:xfrm>
            <a:off x="7263597" y="4056315"/>
            <a:ext cx="576075" cy="230832"/>
          </a:xfrm>
          <a:prstGeom prst="rect">
            <a:avLst/>
          </a:prstGeom>
          <a:noFill/>
        </p:spPr>
        <p:txBody>
          <a:bodyPr wrap="square" rtlCol="0">
            <a:spAutoFit/>
          </a:bodyPr>
          <a:lstStyle/>
          <a:p>
            <a:r>
              <a:rPr lang="en-US" sz="900" b="1" dirty="0"/>
              <a:t>2022</a:t>
            </a:r>
          </a:p>
        </p:txBody>
      </p:sp>
      <p:sp>
        <p:nvSpPr>
          <p:cNvPr id="17" name="TextBox 16"/>
          <p:cNvSpPr txBox="1"/>
          <p:nvPr/>
        </p:nvSpPr>
        <p:spPr>
          <a:xfrm>
            <a:off x="8143665" y="4056717"/>
            <a:ext cx="910764" cy="230832"/>
          </a:xfrm>
          <a:prstGeom prst="rect">
            <a:avLst/>
          </a:prstGeom>
          <a:noFill/>
        </p:spPr>
        <p:txBody>
          <a:bodyPr wrap="square" rtlCol="0">
            <a:spAutoFit/>
          </a:bodyPr>
          <a:lstStyle/>
          <a:p>
            <a:r>
              <a:rPr lang="en-US" sz="900" b="1" dirty="0"/>
              <a:t>2040/2042</a:t>
            </a:r>
          </a:p>
        </p:txBody>
      </p:sp>
      <p:grpSp>
        <p:nvGrpSpPr>
          <p:cNvPr id="18" name="Group 17"/>
          <p:cNvGrpSpPr/>
          <p:nvPr/>
        </p:nvGrpSpPr>
        <p:grpSpPr>
          <a:xfrm>
            <a:off x="165531" y="2661229"/>
            <a:ext cx="1672516" cy="838356"/>
            <a:chOff x="5685745" y="663840"/>
            <a:chExt cx="2017995" cy="838356"/>
          </a:xfrm>
        </p:grpSpPr>
        <p:sp>
          <p:nvSpPr>
            <p:cNvPr id="19" name="TextBox 18"/>
            <p:cNvSpPr txBox="1"/>
            <p:nvPr/>
          </p:nvSpPr>
          <p:spPr>
            <a:xfrm>
              <a:off x="5685745" y="855865"/>
              <a:ext cx="2017995" cy="646331"/>
            </a:xfrm>
            <a:prstGeom prst="rect">
              <a:avLst/>
            </a:prstGeom>
            <a:solidFill>
              <a:schemeClr val="bg1"/>
            </a:solidFill>
          </p:spPr>
          <p:txBody>
            <a:bodyPr wrap="square" rtlCol="0">
              <a:spAutoFit/>
            </a:bodyPr>
            <a:lstStyle/>
            <a:p>
              <a:pPr algn="ctr"/>
              <a:endParaRPr lang="en-US" sz="1200" dirty="0">
                <a:solidFill>
                  <a:sysClr val="windowText" lastClr="000000"/>
                </a:solidFill>
              </a:endParaRPr>
            </a:p>
            <a:p>
              <a:pPr algn="ctr"/>
              <a:r>
                <a:rPr lang="en-US" sz="1200" dirty="0">
                  <a:solidFill>
                    <a:sysClr val="windowText" lastClr="000000"/>
                  </a:solidFill>
                </a:rPr>
                <a:t>DWR publishes BMPs</a:t>
              </a:r>
              <a:endParaRPr lang="en-US" sz="1100" dirty="0">
                <a:solidFill>
                  <a:sysClr val="windowText" lastClr="000000"/>
                </a:solidFill>
              </a:endParaRPr>
            </a:p>
          </p:txBody>
        </p:sp>
        <p:sp>
          <p:nvSpPr>
            <p:cNvPr id="20" name="TextBox 19"/>
            <p:cNvSpPr txBox="1"/>
            <p:nvPr/>
          </p:nvSpPr>
          <p:spPr>
            <a:xfrm>
              <a:off x="5685745" y="663840"/>
              <a:ext cx="2017995" cy="276999"/>
            </a:xfrm>
            <a:prstGeom prst="rect">
              <a:avLst/>
            </a:prstGeom>
            <a:solidFill>
              <a:schemeClr val="accent1"/>
            </a:solidFill>
          </p:spPr>
          <p:txBody>
            <a:bodyPr wrap="square" rtlCol="0">
              <a:spAutoFit/>
            </a:bodyPr>
            <a:lstStyle/>
            <a:p>
              <a:pPr algn="ctr"/>
              <a:r>
                <a:rPr lang="en-US" sz="1200" b="1" dirty="0"/>
                <a:t>Jan 1, 2017</a:t>
              </a:r>
              <a:endParaRPr lang="en-US" sz="1050" b="1" dirty="0"/>
            </a:p>
          </p:txBody>
        </p:sp>
      </p:grpSp>
      <p:sp>
        <p:nvSpPr>
          <p:cNvPr id="24" name="Freeform 23"/>
          <p:cNvSpPr/>
          <p:nvPr/>
        </p:nvSpPr>
        <p:spPr>
          <a:xfrm>
            <a:off x="1825222" y="2711709"/>
            <a:ext cx="1438940" cy="1371600"/>
          </a:xfrm>
          <a:custGeom>
            <a:avLst/>
            <a:gdLst>
              <a:gd name="connsiteX0" fmla="*/ 0 w 723900"/>
              <a:gd name="connsiteY0" fmla="*/ 1371600 h 1371600"/>
              <a:gd name="connsiteX1" fmla="*/ 0 w 723900"/>
              <a:gd name="connsiteY1" fmla="*/ 933450 h 1371600"/>
              <a:gd name="connsiteX2" fmla="*/ 723900 w 723900"/>
              <a:gd name="connsiteY2" fmla="*/ 933450 h 1371600"/>
              <a:gd name="connsiteX3" fmla="*/ 723900 w 723900"/>
              <a:gd name="connsiteY3" fmla="*/ 0 h 1371600"/>
            </a:gdLst>
            <a:ahLst/>
            <a:cxnLst>
              <a:cxn ang="0">
                <a:pos x="connsiteX0" y="connsiteY0"/>
              </a:cxn>
              <a:cxn ang="0">
                <a:pos x="connsiteX1" y="connsiteY1"/>
              </a:cxn>
              <a:cxn ang="0">
                <a:pos x="connsiteX2" y="connsiteY2"/>
              </a:cxn>
              <a:cxn ang="0">
                <a:pos x="connsiteX3" y="connsiteY3"/>
              </a:cxn>
            </a:cxnLst>
            <a:rect l="l" t="t" r="r" b="b"/>
            <a:pathLst>
              <a:path w="723900" h="1371600">
                <a:moveTo>
                  <a:pt x="0" y="1371600"/>
                </a:moveTo>
                <a:lnTo>
                  <a:pt x="0" y="933450"/>
                </a:lnTo>
                <a:lnTo>
                  <a:pt x="723900" y="933450"/>
                </a:lnTo>
                <a:lnTo>
                  <a:pt x="723900" y="0"/>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2437788" y="1339685"/>
            <a:ext cx="1673352" cy="672506"/>
            <a:chOff x="5685745" y="663840"/>
            <a:chExt cx="2017995" cy="672506"/>
          </a:xfrm>
        </p:grpSpPr>
        <p:sp>
          <p:nvSpPr>
            <p:cNvPr id="26" name="TextBox 25"/>
            <p:cNvSpPr txBox="1"/>
            <p:nvPr/>
          </p:nvSpPr>
          <p:spPr>
            <a:xfrm>
              <a:off x="5685745" y="874681"/>
              <a:ext cx="2017995" cy="461665"/>
            </a:xfrm>
            <a:prstGeom prst="rect">
              <a:avLst/>
            </a:prstGeom>
            <a:solidFill>
              <a:schemeClr val="bg1"/>
            </a:solidFill>
          </p:spPr>
          <p:txBody>
            <a:bodyPr wrap="square" rtlCol="0">
              <a:spAutoFit/>
            </a:bodyPr>
            <a:lstStyle/>
            <a:p>
              <a:pPr algn="ctr"/>
              <a:r>
                <a:rPr lang="en-US" sz="1200" dirty="0">
                  <a:solidFill>
                    <a:sysClr val="windowText" lastClr="000000"/>
                  </a:solidFill>
                </a:rPr>
                <a:t>GSAs file with DWR</a:t>
              </a:r>
              <a:endParaRPr lang="en-US" sz="1100" dirty="0">
                <a:solidFill>
                  <a:sysClr val="windowText" lastClr="000000"/>
                </a:solidFill>
              </a:endParaRPr>
            </a:p>
          </p:txBody>
        </p:sp>
        <p:sp>
          <p:nvSpPr>
            <p:cNvPr id="27" name="TextBox 26"/>
            <p:cNvSpPr txBox="1"/>
            <p:nvPr/>
          </p:nvSpPr>
          <p:spPr>
            <a:xfrm>
              <a:off x="5685745" y="663840"/>
              <a:ext cx="2017995" cy="276999"/>
            </a:xfrm>
            <a:prstGeom prst="rect">
              <a:avLst/>
            </a:prstGeom>
            <a:solidFill>
              <a:schemeClr val="accent3"/>
            </a:solidFill>
          </p:spPr>
          <p:txBody>
            <a:bodyPr wrap="square" rtlCol="0">
              <a:spAutoFit/>
            </a:bodyPr>
            <a:lstStyle/>
            <a:p>
              <a:pPr algn="ctr"/>
              <a:r>
                <a:rPr lang="en-US" sz="1200" b="1" dirty="0"/>
                <a:t>June 30, 2017</a:t>
              </a:r>
            </a:p>
          </p:txBody>
        </p:sp>
      </p:grpSp>
      <p:grpSp>
        <p:nvGrpSpPr>
          <p:cNvPr id="28" name="Group 27"/>
          <p:cNvGrpSpPr/>
          <p:nvPr/>
        </p:nvGrpSpPr>
        <p:grpSpPr>
          <a:xfrm>
            <a:off x="2437788" y="2090094"/>
            <a:ext cx="1673352" cy="1264604"/>
            <a:chOff x="5685745" y="663840"/>
            <a:chExt cx="2017995" cy="1264604"/>
          </a:xfrm>
        </p:grpSpPr>
        <p:sp>
          <p:nvSpPr>
            <p:cNvPr id="29" name="TextBox 28"/>
            <p:cNvSpPr txBox="1"/>
            <p:nvPr/>
          </p:nvSpPr>
          <p:spPr>
            <a:xfrm>
              <a:off x="5685745" y="912781"/>
              <a:ext cx="2017995" cy="1015663"/>
            </a:xfrm>
            <a:prstGeom prst="rect">
              <a:avLst/>
            </a:prstGeom>
            <a:solidFill>
              <a:schemeClr val="bg1"/>
            </a:solidFill>
          </p:spPr>
          <p:txBody>
            <a:bodyPr wrap="square" rtlCol="0">
              <a:spAutoFit/>
            </a:bodyPr>
            <a:lstStyle/>
            <a:p>
              <a:pPr algn="ctr"/>
              <a:r>
                <a:rPr lang="en-US" sz="1200" dirty="0">
                  <a:solidFill>
                    <a:sysClr val="windowText" lastClr="000000"/>
                  </a:solidFill>
                </a:rPr>
                <a:t>Board may hold a hearing to designate a basin as a “probationary” if no GSA</a:t>
              </a:r>
              <a:endParaRPr lang="en-US" sz="1100" dirty="0">
                <a:solidFill>
                  <a:sysClr val="windowText" lastClr="000000"/>
                </a:solidFill>
              </a:endParaRPr>
            </a:p>
          </p:txBody>
        </p:sp>
        <p:sp>
          <p:nvSpPr>
            <p:cNvPr id="30" name="TextBox 29"/>
            <p:cNvSpPr txBox="1"/>
            <p:nvPr/>
          </p:nvSpPr>
          <p:spPr>
            <a:xfrm>
              <a:off x="5685745" y="663840"/>
              <a:ext cx="2017995" cy="276999"/>
            </a:xfrm>
            <a:prstGeom prst="rect">
              <a:avLst/>
            </a:prstGeom>
            <a:solidFill>
              <a:schemeClr val="accent2">
                <a:lumMod val="60000"/>
                <a:lumOff val="40000"/>
              </a:schemeClr>
            </a:solidFill>
          </p:spPr>
          <p:txBody>
            <a:bodyPr wrap="square" rtlCol="0">
              <a:spAutoFit/>
            </a:bodyPr>
            <a:lstStyle/>
            <a:p>
              <a:pPr algn="ctr"/>
              <a:r>
                <a:rPr lang="en-US" sz="1200" b="1" dirty="0"/>
                <a:t>June 30, 2017</a:t>
              </a:r>
            </a:p>
          </p:txBody>
        </p:sp>
      </p:grpSp>
      <p:cxnSp>
        <p:nvCxnSpPr>
          <p:cNvPr id="31" name="Straight Connector 30"/>
          <p:cNvCxnSpPr/>
          <p:nvPr/>
        </p:nvCxnSpPr>
        <p:spPr>
          <a:xfrm flipH="1" flipV="1">
            <a:off x="5323030" y="2670926"/>
            <a:ext cx="11594" cy="144861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7410723" y="2521714"/>
            <a:ext cx="0" cy="153500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6532621" y="1009504"/>
            <a:ext cx="1673352" cy="990409"/>
            <a:chOff x="5685745" y="663840"/>
            <a:chExt cx="2017995" cy="990409"/>
          </a:xfrm>
        </p:grpSpPr>
        <p:sp>
          <p:nvSpPr>
            <p:cNvPr id="39" name="TextBox 38"/>
            <p:cNvSpPr txBox="1"/>
            <p:nvPr/>
          </p:nvSpPr>
          <p:spPr>
            <a:xfrm>
              <a:off x="5685745" y="823252"/>
              <a:ext cx="2017995" cy="830997"/>
            </a:xfrm>
            <a:prstGeom prst="rect">
              <a:avLst/>
            </a:prstGeom>
            <a:solidFill>
              <a:schemeClr val="bg1"/>
            </a:solidFill>
          </p:spPr>
          <p:txBody>
            <a:bodyPr wrap="square" rtlCol="0">
              <a:spAutoFit/>
            </a:bodyPr>
            <a:lstStyle/>
            <a:p>
              <a:pPr algn="ctr"/>
              <a:endParaRPr lang="en-US" sz="1200" dirty="0">
                <a:solidFill>
                  <a:sysClr val="windowText" lastClr="000000"/>
                </a:solidFill>
              </a:endParaRPr>
            </a:p>
            <a:p>
              <a:pPr algn="ctr"/>
              <a:r>
                <a:rPr lang="en-US" sz="1200" dirty="0">
                  <a:solidFill>
                    <a:sysClr val="windowText" lastClr="000000"/>
                  </a:solidFill>
                </a:rPr>
                <a:t>GSPs for all other basins due</a:t>
              </a:r>
              <a:endParaRPr lang="en-US" sz="1100" dirty="0">
                <a:solidFill>
                  <a:sysClr val="windowText" lastClr="000000"/>
                </a:solidFill>
              </a:endParaRPr>
            </a:p>
          </p:txBody>
        </p:sp>
        <p:sp>
          <p:nvSpPr>
            <p:cNvPr id="40" name="TextBox 39"/>
            <p:cNvSpPr txBox="1"/>
            <p:nvPr/>
          </p:nvSpPr>
          <p:spPr>
            <a:xfrm>
              <a:off x="5685745" y="663840"/>
              <a:ext cx="2017995" cy="276999"/>
            </a:xfrm>
            <a:prstGeom prst="rect">
              <a:avLst/>
            </a:prstGeom>
            <a:solidFill>
              <a:schemeClr val="accent3"/>
            </a:solidFill>
          </p:spPr>
          <p:txBody>
            <a:bodyPr wrap="square" rtlCol="0">
              <a:spAutoFit/>
            </a:bodyPr>
            <a:lstStyle/>
            <a:p>
              <a:pPr algn="ctr"/>
              <a:r>
                <a:rPr lang="en-US" sz="1200" b="1" dirty="0"/>
                <a:t>Jan 31, 2022</a:t>
              </a:r>
            </a:p>
          </p:txBody>
        </p:sp>
      </p:grpSp>
      <p:grpSp>
        <p:nvGrpSpPr>
          <p:cNvPr id="41" name="Group 40"/>
          <p:cNvGrpSpPr/>
          <p:nvPr/>
        </p:nvGrpSpPr>
        <p:grpSpPr>
          <a:xfrm>
            <a:off x="373063" y="4781663"/>
            <a:ext cx="2017995" cy="1392354"/>
            <a:chOff x="5685745" y="663840"/>
            <a:chExt cx="2017995" cy="1392354"/>
          </a:xfrm>
        </p:grpSpPr>
        <p:sp>
          <p:nvSpPr>
            <p:cNvPr id="42" name="TextBox 41"/>
            <p:cNvSpPr txBox="1"/>
            <p:nvPr/>
          </p:nvSpPr>
          <p:spPr>
            <a:xfrm>
              <a:off x="5685745" y="855865"/>
              <a:ext cx="2017995" cy="1200329"/>
            </a:xfrm>
            <a:prstGeom prst="rect">
              <a:avLst/>
            </a:prstGeom>
            <a:solidFill>
              <a:schemeClr val="bg1"/>
            </a:solidFill>
          </p:spPr>
          <p:txBody>
            <a:bodyPr wrap="square" rtlCol="0">
              <a:spAutoFit/>
            </a:bodyPr>
            <a:lstStyle/>
            <a:p>
              <a:pPr algn="ctr"/>
              <a:endParaRPr lang="en-US" sz="1200" dirty="0">
                <a:solidFill>
                  <a:sysClr val="windowText" lastClr="000000"/>
                </a:solidFill>
              </a:endParaRPr>
            </a:p>
            <a:p>
              <a:pPr algn="ctr"/>
              <a:r>
                <a:rPr lang="en-US" sz="1200" dirty="0">
                  <a:solidFill>
                    <a:sysClr val="windowText" lastClr="000000"/>
                  </a:solidFill>
                </a:rPr>
                <a:t>DWR updates Basin Prioritization, and reissues (as needed) basins subject to critical conditions of overdraft. </a:t>
              </a:r>
            </a:p>
          </p:txBody>
        </p:sp>
        <p:sp>
          <p:nvSpPr>
            <p:cNvPr id="43" name="TextBox 42"/>
            <p:cNvSpPr txBox="1"/>
            <p:nvPr/>
          </p:nvSpPr>
          <p:spPr>
            <a:xfrm>
              <a:off x="5685745" y="663840"/>
              <a:ext cx="2017995" cy="276999"/>
            </a:xfrm>
            <a:prstGeom prst="rect">
              <a:avLst/>
            </a:prstGeom>
            <a:solidFill>
              <a:schemeClr val="accent1"/>
            </a:solidFill>
          </p:spPr>
          <p:txBody>
            <a:bodyPr wrap="square" rtlCol="0">
              <a:spAutoFit/>
            </a:bodyPr>
            <a:lstStyle/>
            <a:p>
              <a:pPr algn="ctr"/>
              <a:r>
                <a:rPr lang="en-US" sz="1200" b="1" dirty="0"/>
                <a:t>Winter 2017-18</a:t>
              </a:r>
            </a:p>
          </p:txBody>
        </p:sp>
      </p:grpSp>
      <p:cxnSp>
        <p:nvCxnSpPr>
          <p:cNvPr id="44" name="Straight Connector 43"/>
          <p:cNvCxnSpPr/>
          <p:nvPr/>
        </p:nvCxnSpPr>
        <p:spPr>
          <a:xfrm>
            <a:off x="962143" y="3515387"/>
            <a:ext cx="0" cy="54133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6821252" y="4877332"/>
            <a:ext cx="1881845" cy="990409"/>
            <a:chOff x="5685745" y="663840"/>
            <a:chExt cx="2017995" cy="990409"/>
          </a:xfrm>
        </p:grpSpPr>
        <p:sp>
          <p:nvSpPr>
            <p:cNvPr id="47" name="TextBox 46"/>
            <p:cNvSpPr txBox="1"/>
            <p:nvPr/>
          </p:nvSpPr>
          <p:spPr>
            <a:xfrm>
              <a:off x="5685745" y="823252"/>
              <a:ext cx="2017995" cy="830997"/>
            </a:xfrm>
            <a:prstGeom prst="rect">
              <a:avLst/>
            </a:prstGeom>
            <a:solidFill>
              <a:schemeClr val="bg1"/>
            </a:solidFill>
          </p:spPr>
          <p:txBody>
            <a:bodyPr wrap="square" rtlCol="0">
              <a:spAutoFit/>
            </a:bodyPr>
            <a:lstStyle/>
            <a:p>
              <a:pPr algn="ctr"/>
              <a:endParaRPr lang="en-US" sz="1200" dirty="0">
                <a:solidFill>
                  <a:sysClr val="windowText" lastClr="000000"/>
                </a:solidFill>
              </a:endParaRPr>
            </a:p>
            <a:p>
              <a:pPr algn="ctr"/>
              <a:r>
                <a:rPr lang="en-US" sz="1200" dirty="0">
                  <a:solidFill>
                    <a:sysClr val="windowText" lastClr="000000"/>
                  </a:solidFill>
                </a:rPr>
                <a:t>Basins achieve sustainability</a:t>
              </a:r>
              <a:endParaRPr lang="en-US" sz="1100" dirty="0">
                <a:solidFill>
                  <a:sysClr val="windowText" lastClr="000000"/>
                </a:solidFill>
              </a:endParaRPr>
            </a:p>
          </p:txBody>
        </p:sp>
        <p:sp>
          <p:nvSpPr>
            <p:cNvPr id="48" name="TextBox 47"/>
            <p:cNvSpPr txBox="1"/>
            <p:nvPr/>
          </p:nvSpPr>
          <p:spPr>
            <a:xfrm>
              <a:off x="5685745" y="663840"/>
              <a:ext cx="2017995" cy="276999"/>
            </a:xfrm>
            <a:prstGeom prst="rect">
              <a:avLst/>
            </a:prstGeom>
            <a:solidFill>
              <a:schemeClr val="accent3"/>
            </a:solidFill>
          </p:spPr>
          <p:txBody>
            <a:bodyPr wrap="square" rtlCol="0">
              <a:spAutoFit/>
            </a:bodyPr>
            <a:lstStyle/>
            <a:p>
              <a:pPr algn="ctr"/>
              <a:r>
                <a:rPr lang="en-US" sz="1200" b="1" dirty="0"/>
                <a:t>2040/42</a:t>
              </a:r>
            </a:p>
          </p:txBody>
        </p:sp>
      </p:grpSp>
      <p:sp>
        <p:nvSpPr>
          <p:cNvPr id="49" name="Freeform 48"/>
          <p:cNvSpPr/>
          <p:nvPr/>
        </p:nvSpPr>
        <p:spPr>
          <a:xfrm>
            <a:off x="7839671" y="4323445"/>
            <a:ext cx="534423" cy="520834"/>
          </a:xfrm>
          <a:custGeom>
            <a:avLst/>
            <a:gdLst>
              <a:gd name="connsiteX0" fmla="*/ 0 w 723900"/>
              <a:gd name="connsiteY0" fmla="*/ 1371600 h 1371600"/>
              <a:gd name="connsiteX1" fmla="*/ 0 w 723900"/>
              <a:gd name="connsiteY1" fmla="*/ 933450 h 1371600"/>
              <a:gd name="connsiteX2" fmla="*/ 723900 w 723900"/>
              <a:gd name="connsiteY2" fmla="*/ 933450 h 1371600"/>
              <a:gd name="connsiteX3" fmla="*/ 723900 w 723900"/>
              <a:gd name="connsiteY3" fmla="*/ 0 h 1371600"/>
            </a:gdLst>
            <a:ahLst/>
            <a:cxnLst>
              <a:cxn ang="0">
                <a:pos x="connsiteX0" y="connsiteY0"/>
              </a:cxn>
              <a:cxn ang="0">
                <a:pos x="connsiteX1" y="connsiteY1"/>
              </a:cxn>
              <a:cxn ang="0">
                <a:pos x="connsiteX2" y="connsiteY2"/>
              </a:cxn>
              <a:cxn ang="0">
                <a:pos x="connsiteX3" y="connsiteY3"/>
              </a:cxn>
            </a:cxnLst>
            <a:rect l="l" t="t" r="r" b="b"/>
            <a:pathLst>
              <a:path w="723900" h="1371600">
                <a:moveTo>
                  <a:pt x="0" y="1371600"/>
                </a:moveTo>
                <a:lnTo>
                  <a:pt x="0" y="933450"/>
                </a:lnTo>
                <a:lnTo>
                  <a:pt x="723900" y="933450"/>
                </a:lnTo>
                <a:lnTo>
                  <a:pt x="723900" y="0"/>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164695" y="1889924"/>
            <a:ext cx="1673352" cy="672506"/>
            <a:chOff x="5685745" y="663840"/>
            <a:chExt cx="2017995" cy="672506"/>
          </a:xfrm>
        </p:grpSpPr>
        <p:sp>
          <p:nvSpPr>
            <p:cNvPr id="51" name="TextBox 50"/>
            <p:cNvSpPr txBox="1"/>
            <p:nvPr/>
          </p:nvSpPr>
          <p:spPr>
            <a:xfrm>
              <a:off x="5685745" y="874681"/>
              <a:ext cx="2017995" cy="461665"/>
            </a:xfrm>
            <a:prstGeom prst="rect">
              <a:avLst/>
            </a:prstGeom>
            <a:solidFill>
              <a:schemeClr val="bg1"/>
            </a:solidFill>
          </p:spPr>
          <p:txBody>
            <a:bodyPr wrap="square" rtlCol="0">
              <a:spAutoFit/>
            </a:bodyPr>
            <a:lstStyle/>
            <a:p>
              <a:pPr algn="ctr"/>
              <a:r>
                <a:rPr lang="en-US" sz="1200" dirty="0">
                  <a:solidFill>
                    <a:sysClr val="windowText" lastClr="000000"/>
                  </a:solidFill>
                </a:rPr>
                <a:t>Alternatives to GSPs due to DWR</a:t>
              </a:r>
              <a:endParaRPr lang="en-US" sz="1100" dirty="0">
                <a:solidFill>
                  <a:sysClr val="windowText" lastClr="000000"/>
                </a:solidFill>
              </a:endParaRPr>
            </a:p>
          </p:txBody>
        </p:sp>
        <p:sp>
          <p:nvSpPr>
            <p:cNvPr id="52" name="TextBox 51"/>
            <p:cNvSpPr txBox="1"/>
            <p:nvPr/>
          </p:nvSpPr>
          <p:spPr>
            <a:xfrm>
              <a:off x="5685745" y="663840"/>
              <a:ext cx="2017995" cy="276999"/>
            </a:xfrm>
            <a:prstGeom prst="rect">
              <a:avLst/>
            </a:prstGeom>
            <a:solidFill>
              <a:schemeClr val="accent3"/>
            </a:solidFill>
          </p:spPr>
          <p:txBody>
            <a:bodyPr wrap="square" rtlCol="0">
              <a:spAutoFit/>
            </a:bodyPr>
            <a:lstStyle/>
            <a:p>
              <a:pPr algn="ctr"/>
              <a:r>
                <a:rPr lang="en-US" sz="1200" b="1" dirty="0"/>
                <a:t>Jan 1, 2017</a:t>
              </a:r>
            </a:p>
          </p:txBody>
        </p:sp>
      </p:grpSp>
      <p:grpSp>
        <p:nvGrpSpPr>
          <p:cNvPr id="53" name="Group 52"/>
          <p:cNvGrpSpPr/>
          <p:nvPr/>
        </p:nvGrpSpPr>
        <p:grpSpPr>
          <a:xfrm>
            <a:off x="4556883" y="999152"/>
            <a:ext cx="1670269" cy="990409"/>
            <a:chOff x="5685745" y="663840"/>
            <a:chExt cx="2017995" cy="990409"/>
          </a:xfrm>
        </p:grpSpPr>
        <p:sp>
          <p:nvSpPr>
            <p:cNvPr id="54" name="TextBox 53"/>
            <p:cNvSpPr txBox="1"/>
            <p:nvPr/>
          </p:nvSpPr>
          <p:spPr>
            <a:xfrm>
              <a:off x="5685745" y="823252"/>
              <a:ext cx="2017995" cy="830997"/>
            </a:xfrm>
            <a:prstGeom prst="rect">
              <a:avLst/>
            </a:prstGeom>
            <a:solidFill>
              <a:schemeClr val="bg1"/>
            </a:solidFill>
          </p:spPr>
          <p:txBody>
            <a:bodyPr wrap="square" rtlCol="0">
              <a:spAutoFit/>
            </a:bodyPr>
            <a:lstStyle/>
            <a:p>
              <a:pPr algn="ctr"/>
              <a:endParaRPr lang="en-US" sz="1200" dirty="0">
                <a:solidFill>
                  <a:sysClr val="windowText" lastClr="000000"/>
                </a:solidFill>
              </a:endParaRPr>
            </a:p>
            <a:p>
              <a:pPr algn="ctr"/>
              <a:r>
                <a:rPr lang="en-US" sz="1200" dirty="0">
                  <a:solidFill>
                    <a:sysClr val="windowText" lastClr="000000"/>
                  </a:solidFill>
                </a:rPr>
                <a:t>GSPs for basins in critical overdraft due</a:t>
              </a:r>
              <a:endParaRPr lang="en-US" sz="1100" dirty="0">
                <a:solidFill>
                  <a:sysClr val="windowText" lastClr="000000"/>
                </a:solidFill>
              </a:endParaRPr>
            </a:p>
          </p:txBody>
        </p:sp>
        <p:sp>
          <p:nvSpPr>
            <p:cNvPr id="55" name="TextBox 54"/>
            <p:cNvSpPr txBox="1"/>
            <p:nvPr/>
          </p:nvSpPr>
          <p:spPr>
            <a:xfrm>
              <a:off x="5685745" y="663840"/>
              <a:ext cx="2017995" cy="276999"/>
            </a:xfrm>
            <a:prstGeom prst="rect">
              <a:avLst/>
            </a:prstGeom>
            <a:solidFill>
              <a:schemeClr val="accent3"/>
            </a:solidFill>
          </p:spPr>
          <p:txBody>
            <a:bodyPr wrap="square" rtlCol="0">
              <a:spAutoFit/>
            </a:bodyPr>
            <a:lstStyle/>
            <a:p>
              <a:pPr algn="ctr"/>
              <a:r>
                <a:rPr lang="en-US" sz="1200" b="1" dirty="0"/>
                <a:t>Jan 31, 2020</a:t>
              </a:r>
            </a:p>
          </p:txBody>
        </p:sp>
      </p:grpSp>
      <p:grpSp>
        <p:nvGrpSpPr>
          <p:cNvPr id="56" name="Group 55"/>
          <p:cNvGrpSpPr/>
          <p:nvPr/>
        </p:nvGrpSpPr>
        <p:grpSpPr>
          <a:xfrm>
            <a:off x="4553800" y="2101257"/>
            <a:ext cx="1673352" cy="1226504"/>
            <a:chOff x="5685745" y="663840"/>
            <a:chExt cx="2017995" cy="1226504"/>
          </a:xfrm>
        </p:grpSpPr>
        <p:sp>
          <p:nvSpPr>
            <p:cNvPr id="57" name="TextBox 56"/>
            <p:cNvSpPr txBox="1"/>
            <p:nvPr/>
          </p:nvSpPr>
          <p:spPr>
            <a:xfrm>
              <a:off x="5685745" y="874681"/>
              <a:ext cx="2017995" cy="1015663"/>
            </a:xfrm>
            <a:prstGeom prst="rect">
              <a:avLst/>
            </a:prstGeom>
            <a:solidFill>
              <a:schemeClr val="bg1"/>
            </a:solidFill>
          </p:spPr>
          <p:txBody>
            <a:bodyPr wrap="square" rtlCol="0">
              <a:spAutoFit/>
            </a:bodyPr>
            <a:lstStyle/>
            <a:p>
              <a:pPr algn="ctr"/>
              <a:r>
                <a:rPr lang="en-US" sz="1200" dirty="0">
                  <a:solidFill>
                    <a:sysClr val="windowText" lastClr="000000"/>
                  </a:solidFill>
                </a:rPr>
                <a:t>Board may hold a hearing to designate critically-</a:t>
              </a:r>
              <a:r>
                <a:rPr lang="en-US" sz="1200" dirty="0" err="1">
                  <a:solidFill>
                    <a:sysClr val="windowText" lastClr="000000"/>
                  </a:solidFill>
                </a:rPr>
                <a:t>overdrafted</a:t>
              </a:r>
              <a:r>
                <a:rPr lang="en-US" sz="1200" dirty="0">
                  <a:solidFill>
                    <a:sysClr val="windowText" lastClr="000000"/>
                  </a:solidFill>
                </a:rPr>
                <a:t> basin as “probationary” if GSP is inadequate</a:t>
              </a:r>
              <a:endParaRPr lang="en-US" sz="1100" dirty="0">
                <a:solidFill>
                  <a:sysClr val="windowText" lastClr="000000"/>
                </a:solidFill>
              </a:endParaRPr>
            </a:p>
          </p:txBody>
        </p:sp>
        <p:sp>
          <p:nvSpPr>
            <p:cNvPr id="58" name="TextBox 57"/>
            <p:cNvSpPr txBox="1"/>
            <p:nvPr/>
          </p:nvSpPr>
          <p:spPr>
            <a:xfrm>
              <a:off x="5685745" y="663840"/>
              <a:ext cx="2017995" cy="276999"/>
            </a:xfrm>
            <a:prstGeom prst="rect">
              <a:avLst/>
            </a:prstGeom>
            <a:solidFill>
              <a:schemeClr val="accent2">
                <a:lumMod val="60000"/>
                <a:lumOff val="40000"/>
              </a:schemeClr>
            </a:solidFill>
          </p:spPr>
          <p:txBody>
            <a:bodyPr wrap="square" rtlCol="0">
              <a:spAutoFit/>
            </a:bodyPr>
            <a:lstStyle/>
            <a:p>
              <a:pPr algn="ctr"/>
              <a:r>
                <a:rPr lang="en-US" sz="1200" b="1" dirty="0"/>
                <a:t>Jan 31, 2020</a:t>
              </a:r>
            </a:p>
          </p:txBody>
        </p:sp>
      </p:grpSp>
      <p:grpSp>
        <p:nvGrpSpPr>
          <p:cNvPr id="59" name="Group 58"/>
          <p:cNvGrpSpPr/>
          <p:nvPr/>
        </p:nvGrpSpPr>
        <p:grpSpPr>
          <a:xfrm>
            <a:off x="6532621" y="2089230"/>
            <a:ext cx="1673352" cy="1226504"/>
            <a:chOff x="5685745" y="663840"/>
            <a:chExt cx="2017995" cy="1226504"/>
          </a:xfrm>
        </p:grpSpPr>
        <p:sp>
          <p:nvSpPr>
            <p:cNvPr id="60" name="TextBox 59"/>
            <p:cNvSpPr txBox="1"/>
            <p:nvPr/>
          </p:nvSpPr>
          <p:spPr>
            <a:xfrm>
              <a:off x="5685745" y="874681"/>
              <a:ext cx="2017995" cy="1015663"/>
            </a:xfrm>
            <a:prstGeom prst="rect">
              <a:avLst/>
            </a:prstGeom>
            <a:solidFill>
              <a:schemeClr val="bg1"/>
            </a:solidFill>
          </p:spPr>
          <p:txBody>
            <a:bodyPr wrap="square" rtlCol="0">
              <a:spAutoFit/>
            </a:bodyPr>
            <a:lstStyle/>
            <a:p>
              <a:pPr algn="ctr"/>
              <a:r>
                <a:rPr lang="en-US" sz="1200" dirty="0">
                  <a:solidFill>
                    <a:sysClr val="windowText" lastClr="000000"/>
                  </a:solidFill>
                </a:rPr>
                <a:t>Board may hold a hearing to designate med and high basins as “probationary” if GSP is inadequate</a:t>
              </a:r>
              <a:endParaRPr lang="en-US" sz="1100" dirty="0">
                <a:solidFill>
                  <a:sysClr val="windowText" lastClr="000000"/>
                </a:solidFill>
              </a:endParaRPr>
            </a:p>
          </p:txBody>
        </p:sp>
        <p:sp>
          <p:nvSpPr>
            <p:cNvPr id="61" name="TextBox 60"/>
            <p:cNvSpPr txBox="1"/>
            <p:nvPr/>
          </p:nvSpPr>
          <p:spPr>
            <a:xfrm>
              <a:off x="5685745" y="663840"/>
              <a:ext cx="2017995" cy="276999"/>
            </a:xfrm>
            <a:prstGeom prst="rect">
              <a:avLst/>
            </a:prstGeom>
            <a:solidFill>
              <a:schemeClr val="accent2">
                <a:lumMod val="60000"/>
                <a:lumOff val="40000"/>
              </a:schemeClr>
            </a:solidFill>
          </p:spPr>
          <p:txBody>
            <a:bodyPr wrap="square" rtlCol="0">
              <a:spAutoFit/>
            </a:bodyPr>
            <a:lstStyle/>
            <a:p>
              <a:pPr algn="ctr"/>
              <a:r>
                <a:rPr lang="en-US" sz="1200" b="1" dirty="0"/>
                <a:t>Jan 31, 2022</a:t>
              </a:r>
            </a:p>
          </p:txBody>
        </p:sp>
      </p:grpSp>
      <p:grpSp>
        <p:nvGrpSpPr>
          <p:cNvPr id="62" name="Group 61"/>
          <p:cNvGrpSpPr/>
          <p:nvPr/>
        </p:nvGrpSpPr>
        <p:grpSpPr>
          <a:xfrm>
            <a:off x="2623823" y="5001466"/>
            <a:ext cx="1670269" cy="990409"/>
            <a:chOff x="5685745" y="663840"/>
            <a:chExt cx="2017995" cy="990409"/>
          </a:xfrm>
        </p:grpSpPr>
        <p:sp>
          <p:nvSpPr>
            <p:cNvPr id="63" name="TextBox 62"/>
            <p:cNvSpPr txBox="1"/>
            <p:nvPr/>
          </p:nvSpPr>
          <p:spPr>
            <a:xfrm>
              <a:off x="5685745" y="823252"/>
              <a:ext cx="2017995" cy="830997"/>
            </a:xfrm>
            <a:prstGeom prst="rect">
              <a:avLst/>
            </a:prstGeom>
            <a:solidFill>
              <a:schemeClr val="bg1"/>
            </a:solidFill>
          </p:spPr>
          <p:txBody>
            <a:bodyPr wrap="square" rtlCol="0">
              <a:spAutoFit/>
            </a:bodyPr>
            <a:lstStyle/>
            <a:p>
              <a:pPr algn="ctr"/>
              <a:endParaRPr lang="en-US" sz="1200" dirty="0">
                <a:solidFill>
                  <a:sysClr val="windowText" lastClr="000000"/>
                </a:solidFill>
              </a:endParaRPr>
            </a:p>
            <a:p>
              <a:pPr algn="ctr"/>
              <a:r>
                <a:rPr lang="en-US" sz="1200" dirty="0">
                  <a:solidFill>
                    <a:sysClr val="windowText" lastClr="000000"/>
                  </a:solidFill>
                </a:rPr>
                <a:t>Basin boundary modification requests due</a:t>
              </a:r>
              <a:endParaRPr lang="en-US" sz="1100" dirty="0">
                <a:solidFill>
                  <a:sysClr val="windowText" lastClr="000000"/>
                </a:solidFill>
              </a:endParaRPr>
            </a:p>
          </p:txBody>
        </p:sp>
        <p:sp>
          <p:nvSpPr>
            <p:cNvPr id="64" name="TextBox 63"/>
            <p:cNvSpPr txBox="1"/>
            <p:nvPr/>
          </p:nvSpPr>
          <p:spPr>
            <a:xfrm>
              <a:off x="5685745" y="663840"/>
              <a:ext cx="2017995" cy="276999"/>
            </a:xfrm>
            <a:prstGeom prst="rect">
              <a:avLst/>
            </a:prstGeom>
            <a:solidFill>
              <a:schemeClr val="accent3"/>
            </a:solidFill>
          </p:spPr>
          <p:txBody>
            <a:bodyPr wrap="square" rtlCol="0">
              <a:spAutoFit/>
            </a:bodyPr>
            <a:lstStyle/>
            <a:p>
              <a:pPr algn="ctr"/>
              <a:r>
                <a:rPr lang="en-US" sz="1200" b="1" dirty="0"/>
                <a:t>Jan 1 </a:t>
              </a:r>
              <a:r>
                <a:rPr lang="mr-IN" sz="1200" b="1" dirty="0"/>
                <a:t>–</a:t>
              </a:r>
              <a:r>
                <a:rPr lang="en-US" sz="1200" b="1" dirty="0"/>
                <a:t> Mar 31, 2018</a:t>
              </a:r>
            </a:p>
          </p:txBody>
        </p:sp>
      </p:grpSp>
      <p:sp>
        <p:nvSpPr>
          <p:cNvPr id="65" name="Freeform 64"/>
          <p:cNvSpPr/>
          <p:nvPr/>
        </p:nvSpPr>
        <p:spPr>
          <a:xfrm>
            <a:off x="1340627" y="4323444"/>
            <a:ext cx="1151520" cy="469312"/>
          </a:xfrm>
          <a:custGeom>
            <a:avLst/>
            <a:gdLst>
              <a:gd name="connsiteX0" fmla="*/ 0 w 723900"/>
              <a:gd name="connsiteY0" fmla="*/ 1371600 h 1371600"/>
              <a:gd name="connsiteX1" fmla="*/ 0 w 723900"/>
              <a:gd name="connsiteY1" fmla="*/ 933450 h 1371600"/>
              <a:gd name="connsiteX2" fmla="*/ 723900 w 723900"/>
              <a:gd name="connsiteY2" fmla="*/ 933450 h 1371600"/>
              <a:gd name="connsiteX3" fmla="*/ 723900 w 723900"/>
              <a:gd name="connsiteY3" fmla="*/ 0 h 1371600"/>
            </a:gdLst>
            <a:ahLst/>
            <a:cxnLst>
              <a:cxn ang="0">
                <a:pos x="connsiteX0" y="connsiteY0"/>
              </a:cxn>
              <a:cxn ang="0">
                <a:pos x="connsiteX1" y="connsiteY1"/>
              </a:cxn>
              <a:cxn ang="0">
                <a:pos x="connsiteX2" y="connsiteY2"/>
              </a:cxn>
              <a:cxn ang="0">
                <a:pos x="connsiteX3" y="connsiteY3"/>
              </a:cxn>
            </a:cxnLst>
            <a:rect l="l" t="t" r="r" b="b"/>
            <a:pathLst>
              <a:path w="723900" h="1371600">
                <a:moveTo>
                  <a:pt x="0" y="1371600"/>
                </a:moveTo>
                <a:lnTo>
                  <a:pt x="0" y="933450"/>
                </a:lnTo>
                <a:lnTo>
                  <a:pt x="723900" y="933450"/>
                </a:lnTo>
                <a:lnTo>
                  <a:pt x="723900" y="0"/>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4484594" y="4998165"/>
            <a:ext cx="1672516" cy="838356"/>
            <a:chOff x="5685745" y="663840"/>
            <a:chExt cx="2017995" cy="838356"/>
          </a:xfrm>
        </p:grpSpPr>
        <p:sp>
          <p:nvSpPr>
            <p:cNvPr id="67" name="TextBox 66"/>
            <p:cNvSpPr txBox="1"/>
            <p:nvPr/>
          </p:nvSpPr>
          <p:spPr>
            <a:xfrm>
              <a:off x="5685745" y="855865"/>
              <a:ext cx="2017995" cy="646331"/>
            </a:xfrm>
            <a:prstGeom prst="rect">
              <a:avLst/>
            </a:prstGeom>
            <a:solidFill>
              <a:schemeClr val="bg1"/>
            </a:solidFill>
          </p:spPr>
          <p:txBody>
            <a:bodyPr wrap="square" rtlCol="0">
              <a:spAutoFit/>
            </a:bodyPr>
            <a:lstStyle/>
            <a:p>
              <a:pPr algn="ctr"/>
              <a:endParaRPr lang="en-US" sz="1200" dirty="0">
                <a:solidFill>
                  <a:sysClr val="windowText" lastClr="000000"/>
                </a:solidFill>
              </a:endParaRPr>
            </a:p>
            <a:p>
              <a:pPr algn="ctr"/>
              <a:r>
                <a:rPr lang="en-US" sz="1200" dirty="0">
                  <a:solidFill>
                    <a:sysClr val="windowText" lastClr="000000"/>
                  </a:solidFill>
                </a:rPr>
                <a:t>Final basin boundary modifications released</a:t>
              </a:r>
              <a:endParaRPr lang="en-US" sz="1100" dirty="0">
                <a:solidFill>
                  <a:sysClr val="windowText" lastClr="000000"/>
                </a:solidFill>
              </a:endParaRPr>
            </a:p>
          </p:txBody>
        </p:sp>
        <p:sp>
          <p:nvSpPr>
            <p:cNvPr id="68" name="TextBox 67"/>
            <p:cNvSpPr txBox="1"/>
            <p:nvPr/>
          </p:nvSpPr>
          <p:spPr>
            <a:xfrm>
              <a:off x="5685745" y="663840"/>
              <a:ext cx="2017995" cy="276999"/>
            </a:xfrm>
            <a:prstGeom prst="rect">
              <a:avLst/>
            </a:prstGeom>
            <a:solidFill>
              <a:schemeClr val="accent1"/>
            </a:solidFill>
          </p:spPr>
          <p:txBody>
            <a:bodyPr wrap="square" rtlCol="0">
              <a:spAutoFit/>
            </a:bodyPr>
            <a:lstStyle/>
            <a:p>
              <a:pPr algn="ctr"/>
              <a:r>
                <a:rPr lang="en-US" sz="1200" b="1" dirty="0"/>
                <a:t>~Aug 2018</a:t>
              </a:r>
              <a:endParaRPr lang="en-US" sz="1050" b="1" dirty="0"/>
            </a:p>
          </p:txBody>
        </p:sp>
      </p:grpSp>
      <p:sp>
        <p:nvSpPr>
          <p:cNvPr id="69" name="Freeform 68"/>
          <p:cNvSpPr/>
          <p:nvPr/>
        </p:nvSpPr>
        <p:spPr>
          <a:xfrm flipH="1">
            <a:off x="2790790" y="4323444"/>
            <a:ext cx="567831" cy="650244"/>
          </a:xfrm>
          <a:custGeom>
            <a:avLst/>
            <a:gdLst>
              <a:gd name="connsiteX0" fmla="*/ 0 w 723900"/>
              <a:gd name="connsiteY0" fmla="*/ 1371600 h 1371600"/>
              <a:gd name="connsiteX1" fmla="*/ 0 w 723900"/>
              <a:gd name="connsiteY1" fmla="*/ 933450 h 1371600"/>
              <a:gd name="connsiteX2" fmla="*/ 723900 w 723900"/>
              <a:gd name="connsiteY2" fmla="*/ 933450 h 1371600"/>
              <a:gd name="connsiteX3" fmla="*/ 723900 w 723900"/>
              <a:gd name="connsiteY3" fmla="*/ 0 h 1371600"/>
            </a:gdLst>
            <a:ahLst/>
            <a:cxnLst>
              <a:cxn ang="0">
                <a:pos x="connsiteX0" y="connsiteY0"/>
              </a:cxn>
              <a:cxn ang="0">
                <a:pos x="connsiteX1" y="connsiteY1"/>
              </a:cxn>
              <a:cxn ang="0">
                <a:pos x="connsiteX2" y="connsiteY2"/>
              </a:cxn>
              <a:cxn ang="0">
                <a:pos x="connsiteX3" y="connsiteY3"/>
              </a:cxn>
            </a:cxnLst>
            <a:rect l="l" t="t" r="r" b="b"/>
            <a:pathLst>
              <a:path w="723900" h="1371600">
                <a:moveTo>
                  <a:pt x="0" y="1371600"/>
                </a:moveTo>
                <a:lnTo>
                  <a:pt x="0" y="933450"/>
                </a:lnTo>
                <a:lnTo>
                  <a:pt x="723900" y="933450"/>
                </a:lnTo>
                <a:lnTo>
                  <a:pt x="723900" y="0"/>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flipH="1">
            <a:off x="3507217" y="4302044"/>
            <a:ext cx="1815812" cy="671644"/>
          </a:xfrm>
          <a:custGeom>
            <a:avLst/>
            <a:gdLst>
              <a:gd name="connsiteX0" fmla="*/ 0 w 723900"/>
              <a:gd name="connsiteY0" fmla="*/ 1371600 h 1371600"/>
              <a:gd name="connsiteX1" fmla="*/ 0 w 723900"/>
              <a:gd name="connsiteY1" fmla="*/ 933450 h 1371600"/>
              <a:gd name="connsiteX2" fmla="*/ 723900 w 723900"/>
              <a:gd name="connsiteY2" fmla="*/ 933450 h 1371600"/>
              <a:gd name="connsiteX3" fmla="*/ 723900 w 723900"/>
              <a:gd name="connsiteY3" fmla="*/ 0 h 1371600"/>
            </a:gdLst>
            <a:ahLst/>
            <a:cxnLst>
              <a:cxn ang="0">
                <a:pos x="connsiteX0" y="connsiteY0"/>
              </a:cxn>
              <a:cxn ang="0">
                <a:pos x="connsiteX1" y="connsiteY1"/>
              </a:cxn>
              <a:cxn ang="0">
                <a:pos x="connsiteX2" y="connsiteY2"/>
              </a:cxn>
              <a:cxn ang="0">
                <a:pos x="connsiteX3" y="connsiteY3"/>
              </a:cxn>
            </a:cxnLst>
            <a:rect l="l" t="t" r="r" b="b"/>
            <a:pathLst>
              <a:path w="723900" h="1371600">
                <a:moveTo>
                  <a:pt x="0" y="1371600"/>
                </a:moveTo>
                <a:lnTo>
                  <a:pt x="0" y="933450"/>
                </a:lnTo>
                <a:lnTo>
                  <a:pt x="723900" y="933450"/>
                </a:lnTo>
                <a:lnTo>
                  <a:pt x="723900" y="0"/>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2774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91373" y="6466165"/>
            <a:ext cx="3683926" cy="360378"/>
          </a:xfrm>
          <a:prstGeom prst="rect">
            <a:avLst/>
          </a:prstGeom>
          <a:noFill/>
        </p:spPr>
        <p:txBody>
          <a:bodyPr wrap="square" rtlCol="0">
            <a:noAutofit/>
          </a:bodyPr>
          <a:lstStyle/>
          <a:p>
            <a:pPr defTabSz="842437">
              <a:tabLst>
                <a:tab pos="2254103" algn="l"/>
              </a:tabLst>
            </a:pPr>
            <a:r>
              <a:rPr lang="en-US" sz="1106" spc="138">
                <a:solidFill>
                  <a:prstClr val="white"/>
                </a:solidFill>
                <a:latin typeface="Verdana" charset="0"/>
                <a:ea typeface="Times New Roman" charset="0"/>
                <a:cs typeface="Arial" charset="0"/>
              </a:rPr>
              <a:t>CALIFORNIA WATER</a:t>
            </a:r>
            <a:r>
              <a:rPr lang="en-US" sz="1106" spc="138">
                <a:solidFill>
                  <a:prstClr val="white"/>
                </a:solidFill>
                <a:latin typeface="Verdana" charset="0"/>
                <a:ea typeface="Times New Roman" charset="0"/>
              </a:rPr>
              <a:t> | </a:t>
            </a:r>
            <a:r>
              <a:rPr lang="en-US" sz="1106" b="1" spc="138">
                <a:solidFill>
                  <a:prstClr val="white"/>
                </a:solidFill>
                <a:latin typeface="Verdana" charset="0"/>
                <a:ea typeface="Times New Roman" charset="0"/>
                <a:cs typeface="Arial" charset="0"/>
              </a:rPr>
              <a:t>GROUNDWATER</a:t>
            </a:r>
            <a:r>
              <a:rPr lang="en-US" sz="1106" spc="138">
                <a:solidFill>
                  <a:prstClr val="white"/>
                </a:solidFill>
                <a:latin typeface="Verdana" charset="0"/>
                <a:ea typeface="Times New Roman" charset="0"/>
              </a:rPr>
              <a:t> </a:t>
            </a:r>
            <a:endParaRPr lang="en-US" sz="1106">
              <a:solidFill>
                <a:prstClr val="white"/>
              </a:solidFill>
              <a:latin typeface="Times New Roman" charset="0"/>
              <a:ea typeface="Times New Roman" charset="0"/>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7904559" y="6024227"/>
            <a:ext cx="993379" cy="378514"/>
          </a:xfrm>
          <a:prstGeom prst="rect">
            <a:avLst/>
          </a:prstGeom>
        </p:spPr>
      </p:pic>
      <p:sp>
        <p:nvSpPr>
          <p:cNvPr id="32" name="Title 1"/>
          <p:cNvSpPr txBox="1">
            <a:spLocks/>
          </p:cNvSpPr>
          <p:nvPr/>
        </p:nvSpPr>
        <p:spPr>
          <a:xfrm>
            <a:off x="535109" y="2369917"/>
            <a:ext cx="8524875" cy="802339"/>
          </a:xfrm>
          <a:prstGeom prst="rect">
            <a:avLst/>
          </a:prstGeom>
        </p:spPr>
        <p:txBody>
          <a:bodyPr vert="horz" lIns="0" tIns="0" rIns="457200" bIns="45720" rtlCol="0" anchor="t" anchorCtr="0">
            <a:noAutofit/>
          </a:bodyPr>
          <a:lstStyle>
            <a:lvl1pPr algn="l" defTabSz="914400" rtl="0" eaLnBrk="1" latinLnBrk="0" hangingPunct="1">
              <a:lnSpc>
                <a:spcPts val="5500"/>
              </a:lnSpc>
              <a:spcBef>
                <a:spcPct val="0"/>
              </a:spcBef>
              <a:buNone/>
              <a:defRPr sz="3000" b="0" kern="1200" cap="none" spc="0" baseline="0">
                <a:ln>
                  <a:noFill/>
                </a:ln>
                <a:solidFill>
                  <a:schemeClr val="tx1"/>
                </a:solidFill>
                <a:latin typeface="+mj-lt"/>
                <a:ea typeface="+mj-ea"/>
                <a:cs typeface="+mj-cs"/>
              </a:defRPr>
            </a:lvl1pPr>
          </a:lstStyle>
          <a:p>
            <a:pPr algn="ctr"/>
            <a:r>
              <a:rPr lang="en-US" sz="3600" b="1" dirty="0">
                <a:solidFill>
                  <a:schemeClr val="bg1"/>
                </a:solidFill>
                <a:latin typeface="Verdana" charset="0"/>
                <a:ea typeface="Verdana" charset="0"/>
                <a:cs typeface="Verdana" charset="0"/>
              </a:rPr>
              <a:t>Get Active!</a:t>
            </a:r>
          </a:p>
          <a:p>
            <a:pPr algn="ctr"/>
            <a:r>
              <a:rPr lang="en-US" sz="3600" dirty="0">
                <a:solidFill>
                  <a:schemeClr val="bg1"/>
                </a:solidFill>
                <a:latin typeface="Verdana" charset="0"/>
                <a:ea typeface="Verdana" charset="0"/>
                <a:cs typeface="Verdana" charset="0"/>
              </a:rPr>
              <a:t>Tools &amp; Resources </a:t>
            </a:r>
          </a:p>
        </p:txBody>
      </p:sp>
    </p:spTree>
    <p:extLst>
      <p:ext uri="{BB962C8B-B14F-4D97-AF65-F5344CB8AC3E}">
        <p14:creationId xmlns:p14="http://schemas.microsoft.com/office/powerpoint/2010/main" val="407896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91373" y="6466165"/>
            <a:ext cx="3683926" cy="360378"/>
          </a:xfrm>
          <a:prstGeom prst="rect">
            <a:avLst/>
          </a:prstGeom>
          <a:noFill/>
        </p:spPr>
        <p:txBody>
          <a:bodyPr wrap="square" rtlCol="0">
            <a:noAutofit/>
          </a:bodyPr>
          <a:lstStyle/>
          <a:p>
            <a:pPr defTabSz="842437">
              <a:tabLst>
                <a:tab pos="2254103" algn="l"/>
              </a:tabLst>
            </a:pPr>
            <a:r>
              <a:rPr lang="en-US" sz="1106" spc="138">
                <a:solidFill>
                  <a:prstClr val="white"/>
                </a:solidFill>
                <a:latin typeface="Verdana" charset="0"/>
                <a:ea typeface="Times New Roman" charset="0"/>
                <a:cs typeface="Arial" charset="0"/>
              </a:rPr>
              <a:t>CALIFORNIA WATER</a:t>
            </a:r>
            <a:r>
              <a:rPr lang="en-US" sz="1106" spc="138">
                <a:solidFill>
                  <a:prstClr val="white"/>
                </a:solidFill>
                <a:latin typeface="Verdana" charset="0"/>
                <a:ea typeface="Times New Roman" charset="0"/>
              </a:rPr>
              <a:t> | </a:t>
            </a:r>
            <a:r>
              <a:rPr lang="en-US" sz="1106" b="1" spc="138">
                <a:solidFill>
                  <a:prstClr val="white"/>
                </a:solidFill>
                <a:latin typeface="Verdana" charset="0"/>
                <a:ea typeface="Times New Roman" charset="0"/>
                <a:cs typeface="Arial" charset="0"/>
              </a:rPr>
              <a:t>GROUNDWATER</a:t>
            </a:r>
            <a:r>
              <a:rPr lang="en-US" sz="1106" spc="138">
                <a:solidFill>
                  <a:prstClr val="white"/>
                </a:solidFill>
                <a:latin typeface="Verdana" charset="0"/>
                <a:ea typeface="Times New Roman" charset="0"/>
              </a:rPr>
              <a:t> </a:t>
            </a:r>
            <a:endParaRPr lang="en-US" sz="1106">
              <a:solidFill>
                <a:prstClr val="white"/>
              </a:solidFill>
              <a:latin typeface="Times New Roman" charset="0"/>
              <a:ea typeface="Times New Roman" charset="0"/>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4463383" y="6413071"/>
            <a:ext cx="993379" cy="378514"/>
          </a:xfrm>
          <a:prstGeom prst="rect">
            <a:avLst/>
          </a:prstGeom>
        </p:spPr>
      </p:pic>
      <p:pic>
        <p:nvPicPr>
          <p:cNvPr id="9" name="Picture Placeholder 2"/>
          <p:cNvPicPr>
            <a:picLocks noChangeAspect="1" noChangeArrowheads="1"/>
          </p:cNvPicPr>
          <p:nvPr/>
        </p:nvPicPr>
        <p:blipFill rotWithShape="1">
          <a:blip r:embed="rId3">
            <a:extLst>
              <a:ext uri="{28A0092B-C50C-407E-A947-70E740481C1C}">
                <a14:useLocalDpi xmlns:a14="http://schemas.microsoft.com/office/drawing/2010/main" val="0"/>
              </a:ext>
            </a:extLst>
          </a:blip>
          <a:srcRect l="11133" t="19157" b="58174"/>
          <a:stretch/>
        </p:blipFill>
        <p:spPr bwMode="auto">
          <a:xfrm>
            <a:off x="0" y="5280660"/>
            <a:ext cx="9127068" cy="1554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368704" y="1042224"/>
            <a:ext cx="9660193" cy="4770537"/>
          </a:xfrm>
          <a:prstGeom prst="rect">
            <a:avLst/>
          </a:prstGeom>
          <a:noFill/>
        </p:spPr>
        <p:txBody>
          <a:bodyPr wrap="square" rtlCol="0">
            <a:spAutoFit/>
          </a:bodyPr>
          <a:lstStyle/>
          <a:p>
            <a:pPr marL="742950" lvl="1" indent="-285750">
              <a:spcAft>
                <a:spcPts val="600"/>
              </a:spcAft>
              <a:buFont typeface="Arial" charset="0"/>
              <a:buChar char="•"/>
            </a:pPr>
            <a:r>
              <a:rPr lang="en-US" sz="2200" dirty="0">
                <a:solidFill>
                  <a:schemeClr val="bg1"/>
                </a:solidFill>
                <a:ea typeface="Arial" charset="0"/>
                <a:cs typeface="Arial" charset="0"/>
              </a:rPr>
              <a:t>Provide</a:t>
            </a:r>
            <a:r>
              <a:rPr lang="en-US" sz="2200" b="1" dirty="0">
                <a:solidFill>
                  <a:schemeClr val="bg1"/>
                </a:solidFill>
                <a:ea typeface="Arial" charset="0"/>
                <a:cs typeface="Arial" charset="0"/>
              </a:rPr>
              <a:t> maps and data </a:t>
            </a:r>
            <a:r>
              <a:rPr lang="en-US" sz="2200" dirty="0">
                <a:solidFill>
                  <a:schemeClr val="bg1"/>
                </a:solidFill>
                <a:ea typeface="Arial" charset="0"/>
                <a:cs typeface="Arial" charset="0"/>
              </a:rPr>
              <a:t>to your local GSA on conservation lands and values</a:t>
            </a:r>
          </a:p>
          <a:p>
            <a:pPr marL="742950" lvl="1" indent="-285750">
              <a:spcAft>
                <a:spcPts val="600"/>
              </a:spcAft>
              <a:buFont typeface="Arial" charset="0"/>
              <a:buChar char="•"/>
            </a:pPr>
            <a:r>
              <a:rPr lang="en-US" sz="2200" dirty="0">
                <a:solidFill>
                  <a:schemeClr val="bg1"/>
                </a:solidFill>
                <a:ea typeface="Arial" charset="0"/>
                <a:cs typeface="Arial" charset="0"/>
              </a:rPr>
              <a:t>Access </a:t>
            </a:r>
            <a:r>
              <a:rPr lang="en-US" sz="2200" b="1" dirty="0">
                <a:solidFill>
                  <a:schemeClr val="bg1"/>
                </a:solidFill>
                <a:ea typeface="Arial" charset="0"/>
                <a:cs typeface="Arial" charset="0"/>
              </a:rPr>
              <a:t>tools on GDEs</a:t>
            </a:r>
            <a:r>
              <a:rPr lang="en-US" sz="2200" dirty="0">
                <a:solidFill>
                  <a:schemeClr val="bg1"/>
                </a:solidFill>
                <a:ea typeface="Arial" charset="0"/>
                <a:cs typeface="Arial" charset="0"/>
              </a:rPr>
              <a:t> at </a:t>
            </a:r>
            <a:r>
              <a:rPr lang="en-US" sz="2200" dirty="0" err="1">
                <a:solidFill>
                  <a:schemeClr val="bg1"/>
                </a:solidFill>
                <a:ea typeface="Arial" charset="0"/>
                <a:cs typeface="Arial" charset="0"/>
              </a:rPr>
              <a:t>groundwaterresourcehub.org</a:t>
            </a:r>
            <a:r>
              <a:rPr lang="en-US" sz="2200" dirty="0">
                <a:solidFill>
                  <a:schemeClr val="bg1"/>
                </a:solidFill>
                <a:ea typeface="Arial" charset="0"/>
                <a:cs typeface="Arial" charset="0"/>
              </a:rPr>
              <a:t> – available this spring</a:t>
            </a:r>
          </a:p>
          <a:p>
            <a:pPr marL="742950" lvl="1" indent="-285750">
              <a:spcAft>
                <a:spcPts val="600"/>
              </a:spcAft>
              <a:buFont typeface="Arial" charset="0"/>
              <a:buChar char="•"/>
            </a:pPr>
            <a:r>
              <a:rPr lang="en-US" sz="2200" dirty="0">
                <a:solidFill>
                  <a:schemeClr val="bg1"/>
                </a:solidFill>
                <a:ea typeface="Arial" charset="0"/>
                <a:cs typeface="Arial" charset="0"/>
              </a:rPr>
              <a:t>Join the </a:t>
            </a:r>
            <a:r>
              <a:rPr lang="en-US" sz="2200" b="1" dirty="0">
                <a:solidFill>
                  <a:schemeClr val="bg1"/>
                </a:solidFill>
                <a:ea typeface="Arial" charset="0"/>
                <a:cs typeface="Arial" charset="0"/>
              </a:rPr>
              <a:t>NGO Groundwater Collaborative</a:t>
            </a:r>
            <a:r>
              <a:rPr lang="en-US" sz="2200" dirty="0">
                <a:solidFill>
                  <a:schemeClr val="bg1"/>
                </a:solidFill>
                <a:ea typeface="Arial" charset="0"/>
                <a:cs typeface="Arial" charset="0"/>
              </a:rPr>
              <a:t> (contact: </a:t>
            </a:r>
            <a:r>
              <a:rPr lang="en-US" sz="2200" dirty="0">
                <a:solidFill>
                  <a:schemeClr val="bg1"/>
                </a:solidFill>
              </a:rPr>
              <a:t>jclary@cleanwater.org)</a:t>
            </a:r>
          </a:p>
          <a:p>
            <a:pPr marL="742950" lvl="1" indent="-285750">
              <a:spcAft>
                <a:spcPts val="600"/>
              </a:spcAft>
              <a:buFont typeface="Arial" charset="0"/>
              <a:buChar char="•"/>
            </a:pPr>
            <a:r>
              <a:rPr lang="en-US" sz="2200" dirty="0">
                <a:solidFill>
                  <a:schemeClr val="bg1"/>
                </a:solidFill>
                <a:ea typeface="Arial" charset="0"/>
                <a:cs typeface="Arial" charset="0"/>
              </a:rPr>
              <a:t>Assess </a:t>
            </a:r>
            <a:r>
              <a:rPr lang="en-US" sz="2200" b="1" dirty="0">
                <a:solidFill>
                  <a:schemeClr val="bg1"/>
                </a:solidFill>
                <a:ea typeface="Arial" charset="0"/>
                <a:cs typeface="Arial" charset="0"/>
              </a:rPr>
              <a:t>groundwater use and recharge</a:t>
            </a:r>
            <a:r>
              <a:rPr lang="en-US" sz="2200" dirty="0">
                <a:solidFill>
                  <a:schemeClr val="bg1"/>
                </a:solidFill>
                <a:ea typeface="Arial" charset="0"/>
                <a:cs typeface="Arial" charset="0"/>
              </a:rPr>
              <a:t> provided by your conservation lands – ensure these are included in the GSP</a:t>
            </a:r>
          </a:p>
          <a:p>
            <a:pPr marL="742950" lvl="1" indent="-285750">
              <a:spcAft>
                <a:spcPts val="600"/>
              </a:spcAft>
              <a:buFont typeface="Arial" charset="0"/>
              <a:buChar char="•"/>
            </a:pPr>
            <a:r>
              <a:rPr lang="en-US" sz="2200" dirty="0">
                <a:solidFill>
                  <a:schemeClr val="bg1"/>
                </a:solidFill>
                <a:ea typeface="Arial" charset="0"/>
                <a:cs typeface="Arial" charset="0"/>
              </a:rPr>
              <a:t>Advocate for conservation lands as a </a:t>
            </a:r>
            <a:r>
              <a:rPr lang="en-US" sz="2200" b="1" dirty="0">
                <a:solidFill>
                  <a:schemeClr val="bg1"/>
                </a:solidFill>
                <a:ea typeface="Arial" charset="0"/>
                <a:cs typeface="Arial" charset="0"/>
              </a:rPr>
              <a:t>beneficial use</a:t>
            </a:r>
            <a:r>
              <a:rPr lang="en-US" sz="2200" dirty="0">
                <a:solidFill>
                  <a:schemeClr val="bg1"/>
                </a:solidFill>
                <a:ea typeface="Arial" charset="0"/>
                <a:cs typeface="Arial" charset="0"/>
              </a:rPr>
              <a:t> in the GSP</a:t>
            </a:r>
          </a:p>
          <a:p>
            <a:pPr marL="742950" lvl="1" indent="-285750">
              <a:spcAft>
                <a:spcPts val="600"/>
              </a:spcAft>
              <a:buFont typeface="Arial" charset="0"/>
              <a:buChar char="•"/>
            </a:pPr>
            <a:r>
              <a:rPr lang="en-US" sz="2200" dirty="0">
                <a:solidFill>
                  <a:schemeClr val="bg1"/>
                </a:solidFill>
                <a:ea typeface="Arial" charset="0"/>
                <a:cs typeface="Arial" charset="0"/>
              </a:rPr>
              <a:t>Work with your local GSA to develop </a:t>
            </a:r>
            <a:r>
              <a:rPr lang="en-US" sz="2200" b="1" dirty="0">
                <a:solidFill>
                  <a:schemeClr val="bg1"/>
                </a:solidFill>
                <a:ea typeface="Arial" charset="0"/>
                <a:cs typeface="Arial" charset="0"/>
              </a:rPr>
              <a:t>groundwater replenishment projects</a:t>
            </a:r>
            <a:r>
              <a:rPr lang="en-US" sz="2200" dirty="0">
                <a:solidFill>
                  <a:schemeClr val="bg1"/>
                </a:solidFill>
                <a:ea typeface="Arial" charset="0"/>
                <a:cs typeface="Arial" charset="0"/>
              </a:rPr>
              <a:t> that advance conservation</a:t>
            </a:r>
          </a:p>
          <a:p>
            <a:pPr marL="742950" lvl="1" indent="-285750">
              <a:spcAft>
                <a:spcPts val="600"/>
              </a:spcAft>
              <a:buFont typeface="Arial" charset="0"/>
              <a:buChar char="•"/>
            </a:pPr>
            <a:r>
              <a:rPr lang="en-US" sz="2200" dirty="0">
                <a:solidFill>
                  <a:schemeClr val="bg1"/>
                </a:solidFill>
                <a:ea typeface="Arial" charset="0"/>
                <a:cs typeface="Arial" charset="0"/>
              </a:rPr>
              <a:t>Advocate for inclusion of, and</a:t>
            </a:r>
            <a:r>
              <a:rPr lang="en-US" sz="2200" b="1" dirty="0">
                <a:solidFill>
                  <a:schemeClr val="bg1"/>
                </a:solidFill>
                <a:ea typeface="Arial" charset="0"/>
                <a:cs typeface="Arial" charset="0"/>
              </a:rPr>
              <a:t> se</a:t>
            </a:r>
            <a:r>
              <a:rPr lang="en-US" sz="2200" dirty="0">
                <a:solidFill>
                  <a:schemeClr val="bg1"/>
                </a:solidFill>
                <a:ea typeface="Arial" charset="0"/>
                <a:cs typeface="Arial" charset="0"/>
              </a:rPr>
              <a:t>rve as, an</a:t>
            </a:r>
            <a:r>
              <a:rPr lang="en-US" sz="2200" b="1" dirty="0">
                <a:solidFill>
                  <a:schemeClr val="bg1"/>
                </a:solidFill>
                <a:ea typeface="Arial" charset="0"/>
                <a:cs typeface="Arial" charset="0"/>
              </a:rPr>
              <a:t> environmental representative</a:t>
            </a:r>
            <a:r>
              <a:rPr lang="en-US" sz="2200" dirty="0">
                <a:solidFill>
                  <a:schemeClr val="bg1"/>
                </a:solidFill>
                <a:ea typeface="Arial" charset="0"/>
                <a:cs typeface="Arial" charset="0"/>
              </a:rPr>
              <a:t> on your local GSA</a:t>
            </a:r>
          </a:p>
          <a:p>
            <a:pPr marL="742950" lvl="1" indent="-285750">
              <a:spcAft>
                <a:spcPts val="600"/>
              </a:spcAft>
              <a:buFont typeface="Arial" charset="0"/>
              <a:buChar char="•"/>
            </a:pPr>
            <a:endParaRPr lang="en-US" sz="2200" dirty="0">
              <a:solidFill>
                <a:schemeClr val="bg1"/>
              </a:solidFill>
              <a:ea typeface="Arial" charset="0"/>
              <a:cs typeface="Arial" charset="0"/>
            </a:endParaRPr>
          </a:p>
          <a:p>
            <a:pPr>
              <a:spcAft>
                <a:spcPts val="600"/>
              </a:spcAft>
            </a:pPr>
            <a:endParaRPr lang="en-US" sz="2200" dirty="0">
              <a:solidFill>
                <a:schemeClr val="bg1"/>
              </a:solidFill>
              <a:ea typeface="Arial" charset="0"/>
              <a:cs typeface="Arial" charset="0"/>
            </a:endParaRPr>
          </a:p>
        </p:txBody>
      </p:sp>
      <p:sp>
        <p:nvSpPr>
          <p:cNvPr id="11" name="TextBox 10"/>
          <p:cNvSpPr txBox="1"/>
          <p:nvPr/>
        </p:nvSpPr>
        <p:spPr>
          <a:xfrm>
            <a:off x="357148" y="351504"/>
            <a:ext cx="8483600" cy="646331"/>
          </a:xfrm>
          <a:prstGeom prst="rect">
            <a:avLst/>
          </a:prstGeom>
          <a:noFill/>
        </p:spPr>
        <p:txBody>
          <a:bodyPr wrap="square" rtlCol="0">
            <a:spAutoFit/>
          </a:bodyPr>
          <a:lstStyle/>
          <a:p>
            <a:r>
              <a:rPr lang="en-US" sz="3600" dirty="0">
                <a:solidFill>
                  <a:schemeClr val="bg1"/>
                </a:solidFill>
                <a:ea typeface="Arial" charset="0"/>
                <a:cs typeface="Arial" charset="0"/>
              </a:rPr>
              <a:t>Take Action!</a:t>
            </a:r>
          </a:p>
        </p:txBody>
      </p:sp>
    </p:spTree>
    <p:extLst>
      <p:ext uri="{BB962C8B-B14F-4D97-AF65-F5344CB8AC3E}">
        <p14:creationId xmlns:p14="http://schemas.microsoft.com/office/powerpoint/2010/main" val="4219382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6644" y="279400"/>
            <a:ext cx="8483600" cy="646331"/>
          </a:xfrm>
          <a:prstGeom prst="rect">
            <a:avLst/>
          </a:prstGeom>
          <a:noFill/>
        </p:spPr>
        <p:txBody>
          <a:bodyPr wrap="square" rtlCol="0">
            <a:spAutoFit/>
          </a:bodyPr>
          <a:lstStyle/>
          <a:p>
            <a:r>
              <a:rPr lang="en-US" sz="3600" dirty="0">
                <a:solidFill>
                  <a:schemeClr val="bg1">
                    <a:lumMod val="50000"/>
                  </a:schemeClr>
                </a:solidFill>
                <a:ea typeface="Arial" charset="0"/>
                <a:cs typeface="Arial" charset="0"/>
              </a:rPr>
              <a:t>Online Resource|</a:t>
            </a:r>
            <a:r>
              <a:rPr lang="en-US" sz="3600" dirty="0">
                <a:solidFill>
                  <a:schemeClr val="bg1"/>
                </a:solidFill>
                <a:ea typeface="Arial" charset="0"/>
                <a:cs typeface="Arial" charset="0"/>
              </a:rPr>
              <a:t> Launching Spring 2018</a:t>
            </a:r>
          </a:p>
        </p:txBody>
      </p:sp>
      <p:pic>
        <p:nvPicPr>
          <p:cNvPr id="5" name="Picture 4">
            <a:extLst>
              <a:ext uri="{FF2B5EF4-FFF2-40B4-BE49-F238E27FC236}">
                <a16:creationId xmlns:a16="http://schemas.microsoft.com/office/drawing/2014/main" id="{E52F68CB-432C-B94F-BFB3-F711530A9386}"/>
              </a:ext>
            </a:extLst>
          </p:cNvPr>
          <p:cNvPicPr>
            <a:picLocks noChangeAspect="1"/>
          </p:cNvPicPr>
          <p:nvPr/>
        </p:nvPicPr>
        <p:blipFill>
          <a:blip r:embed="rId2"/>
          <a:stretch>
            <a:fillRect/>
          </a:stretch>
        </p:blipFill>
        <p:spPr>
          <a:xfrm>
            <a:off x="0" y="1155700"/>
            <a:ext cx="9144000" cy="5702300"/>
          </a:xfrm>
          <a:prstGeom prst="rect">
            <a:avLst/>
          </a:prstGeom>
        </p:spPr>
      </p:pic>
      <p:sp>
        <p:nvSpPr>
          <p:cNvPr id="3" name="TextBox 2">
            <a:extLst>
              <a:ext uri="{FF2B5EF4-FFF2-40B4-BE49-F238E27FC236}">
                <a16:creationId xmlns:a16="http://schemas.microsoft.com/office/drawing/2014/main" id="{9F63E38A-0C0A-ED45-B2C7-7F3A616C0BA6}"/>
              </a:ext>
            </a:extLst>
          </p:cNvPr>
          <p:cNvSpPr txBox="1"/>
          <p:nvPr/>
        </p:nvSpPr>
        <p:spPr>
          <a:xfrm>
            <a:off x="1739176" y="1379921"/>
            <a:ext cx="1500554" cy="200055"/>
          </a:xfrm>
          <a:prstGeom prst="rect">
            <a:avLst/>
          </a:prstGeom>
          <a:solidFill>
            <a:schemeClr val="bg1"/>
          </a:solidFill>
        </p:spPr>
        <p:txBody>
          <a:bodyPr wrap="square" rtlCol="0">
            <a:spAutoFit/>
          </a:bodyPr>
          <a:lstStyle/>
          <a:p>
            <a:r>
              <a:rPr lang="en-US" sz="700" dirty="0" err="1"/>
              <a:t>Groundwaterresourcehub.org</a:t>
            </a:r>
            <a:endParaRPr lang="en-US" sz="700" dirty="0"/>
          </a:p>
        </p:txBody>
      </p:sp>
    </p:spTree>
    <p:extLst>
      <p:ext uri="{BB962C8B-B14F-4D97-AF65-F5344CB8AC3E}">
        <p14:creationId xmlns:p14="http://schemas.microsoft.com/office/powerpoint/2010/main" val="967961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6644" y="279400"/>
            <a:ext cx="8483600" cy="646331"/>
          </a:xfrm>
          <a:prstGeom prst="rect">
            <a:avLst/>
          </a:prstGeom>
          <a:noFill/>
        </p:spPr>
        <p:txBody>
          <a:bodyPr wrap="square" rtlCol="0">
            <a:spAutoFit/>
          </a:bodyPr>
          <a:lstStyle/>
          <a:p>
            <a:r>
              <a:rPr lang="en-US" sz="3600" dirty="0">
                <a:solidFill>
                  <a:schemeClr val="bg1">
                    <a:lumMod val="50000"/>
                  </a:schemeClr>
                </a:solidFill>
                <a:ea typeface="Arial" charset="0"/>
                <a:cs typeface="Arial" charset="0"/>
              </a:rPr>
              <a:t>What are GDEs? |</a:t>
            </a:r>
            <a:r>
              <a:rPr lang="en-US" sz="3600" dirty="0">
                <a:solidFill>
                  <a:schemeClr val="bg1"/>
                </a:solidFill>
                <a:ea typeface="Arial" charset="0"/>
                <a:cs typeface="Arial" charset="0"/>
              </a:rPr>
              <a:t> Online Tutorial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8" y="1211265"/>
            <a:ext cx="9245076" cy="4876799"/>
          </a:xfrm>
          <a:prstGeom prst="rect">
            <a:avLst/>
          </a:prstGeom>
        </p:spPr>
      </p:pic>
    </p:spTree>
    <p:extLst>
      <p:ext uri="{BB962C8B-B14F-4D97-AF65-F5344CB8AC3E}">
        <p14:creationId xmlns:p14="http://schemas.microsoft.com/office/powerpoint/2010/main" val="1799922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6644" y="279400"/>
            <a:ext cx="8483600" cy="646331"/>
          </a:xfrm>
          <a:prstGeom prst="rect">
            <a:avLst/>
          </a:prstGeom>
          <a:noFill/>
        </p:spPr>
        <p:txBody>
          <a:bodyPr wrap="square" rtlCol="0">
            <a:spAutoFit/>
          </a:bodyPr>
          <a:lstStyle/>
          <a:p>
            <a:r>
              <a:rPr lang="en-US" sz="3600" dirty="0">
                <a:solidFill>
                  <a:schemeClr val="bg1">
                    <a:lumMod val="50000"/>
                  </a:schemeClr>
                </a:solidFill>
                <a:ea typeface="Arial" charset="0"/>
                <a:cs typeface="Arial" charset="0"/>
              </a:rPr>
              <a:t>Where are GDEs?|</a:t>
            </a:r>
            <a:r>
              <a:rPr lang="en-US" sz="3600" dirty="0">
                <a:solidFill>
                  <a:schemeClr val="bg1"/>
                </a:solidFill>
                <a:ea typeface="Arial" charset="0"/>
                <a:cs typeface="Arial" charset="0"/>
              </a:rPr>
              <a:t> </a:t>
            </a:r>
            <a:r>
              <a:rPr lang="en-US" sz="3600" dirty="0" err="1">
                <a:solidFill>
                  <a:schemeClr val="bg1"/>
                </a:solidFill>
                <a:ea typeface="Arial" charset="0"/>
                <a:cs typeface="Arial" charset="0"/>
              </a:rPr>
              <a:t>iGDE</a:t>
            </a:r>
            <a:r>
              <a:rPr lang="en-US" sz="3600" dirty="0">
                <a:solidFill>
                  <a:schemeClr val="bg1"/>
                </a:solidFill>
                <a:ea typeface="Arial" charset="0"/>
                <a:cs typeface="Arial" charset="0"/>
              </a:rPr>
              <a:t> Database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1900"/>
            <a:ext cx="9144000" cy="5071516"/>
          </a:xfrm>
          <a:prstGeom prst="rect">
            <a:avLst/>
          </a:prstGeom>
        </p:spPr>
      </p:pic>
    </p:spTree>
    <p:extLst>
      <p:ext uri="{BB962C8B-B14F-4D97-AF65-F5344CB8AC3E}">
        <p14:creationId xmlns:p14="http://schemas.microsoft.com/office/powerpoint/2010/main" val="1849747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6644" y="279400"/>
            <a:ext cx="8483600" cy="646331"/>
          </a:xfrm>
          <a:prstGeom prst="rect">
            <a:avLst/>
          </a:prstGeom>
          <a:noFill/>
        </p:spPr>
        <p:txBody>
          <a:bodyPr wrap="square" rtlCol="0">
            <a:spAutoFit/>
          </a:bodyPr>
          <a:lstStyle/>
          <a:p>
            <a:r>
              <a:rPr lang="en-US" sz="3600" dirty="0" err="1">
                <a:solidFill>
                  <a:schemeClr val="bg1">
                    <a:lumMod val="50000"/>
                  </a:schemeClr>
                </a:solidFill>
                <a:ea typeface="Arial" charset="0"/>
                <a:cs typeface="Arial" charset="0"/>
              </a:rPr>
              <a:t>iGDE</a:t>
            </a:r>
            <a:r>
              <a:rPr lang="en-US" sz="3600" dirty="0">
                <a:solidFill>
                  <a:schemeClr val="bg1">
                    <a:lumMod val="50000"/>
                  </a:schemeClr>
                </a:solidFill>
                <a:ea typeface="Arial" charset="0"/>
                <a:cs typeface="Arial" charset="0"/>
              </a:rPr>
              <a:t> Database |</a:t>
            </a:r>
            <a:r>
              <a:rPr lang="en-US" sz="3600" dirty="0">
                <a:solidFill>
                  <a:schemeClr val="bg1"/>
                </a:solidFill>
                <a:ea typeface="Arial" charset="0"/>
                <a:cs typeface="Arial" charset="0"/>
              </a:rPr>
              <a:t> Informing Local Decisions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687" y="1261397"/>
            <a:ext cx="11234741" cy="5932269"/>
          </a:xfrm>
          <a:prstGeom prst="rect">
            <a:avLst/>
          </a:prstGeom>
        </p:spPr>
      </p:pic>
    </p:spTree>
    <p:extLst>
      <p:ext uri="{BB962C8B-B14F-4D97-AF65-F5344CB8AC3E}">
        <p14:creationId xmlns:p14="http://schemas.microsoft.com/office/powerpoint/2010/main" val="1687923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6644" y="279400"/>
            <a:ext cx="8483600" cy="646331"/>
          </a:xfrm>
          <a:prstGeom prst="rect">
            <a:avLst/>
          </a:prstGeom>
          <a:noFill/>
        </p:spPr>
        <p:txBody>
          <a:bodyPr wrap="square" rtlCol="0">
            <a:spAutoFit/>
          </a:bodyPr>
          <a:lstStyle/>
          <a:p>
            <a:r>
              <a:rPr lang="en-US" sz="3600" dirty="0" err="1">
                <a:solidFill>
                  <a:schemeClr val="bg1">
                    <a:lumMod val="50000"/>
                  </a:schemeClr>
                </a:solidFill>
                <a:ea typeface="Arial" charset="0"/>
                <a:cs typeface="Arial" charset="0"/>
              </a:rPr>
              <a:t>iGDE</a:t>
            </a:r>
            <a:r>
              <a:rPr lang="en-US" sz="3600" dirty="0">
                <a:solidFill>
                  <a:schemeClr val="bg1">
                    <a:lumMod val="50000"/>
                  </a:schemeClr>
                </a:solidFill>
                <a:ea typeface="Arial" charset="0"/>
                <a:cs typeface="Arial" charset="0"/>
              </a:rPr>
              <a:t> Database |</a:t>
            </a:r>
            <a:r>
              <a:rPr lang="en-US" sz="3600" dirty="0">
                <a:solidFill>
                  <a:schemeClr val="bg1"/>
                </a:solidFill>
                <a:ea typeface="Arial" charset="0"/>
                <a:cs typeface="Arial" charset="0"/>
              </a:rPr>
              <a:t> Informing Local Decisions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067" y="1268397"/>
            <a:ext cx="11118991" cy="5907911"/>
          </a:xfrm>
          <a:prstGeom prst="rect">
            <a:avLst/>
          </a:prstGeom>
        </p:spPr>
      </p:pic>
    </p:spTree>
    <p:extLst>
      <p:ext uri="{BB962C8B-B14F-4D97-AF65-F5344CB8AC3E}">
        <p14:creationId xmlns:p14="http://schemas.microsoft.com/office/powerpoint/2010/main" val="1236964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6644" y="279400"/>
            <a:ext cx="8483600" cy="646331"/>
          </a:xfrm>
          <a:prstGeom prst="rect">
            <a:avLst/>
          </a:prstGeom>
          <a:noFill/>
        </p:spPr>
        <p:txBody>
          <a:bodyPr wrap="square" rtlCol="0">
            <a:spAutoFit/>
          </a:bodyPr>
          <a:lstStyle/>
          <a:p>
            <a:r>
              <a:rPr lang="en-US" sz="3600" dirty="0" err="1">
                <a:solidFill>
                  <a:schemeClr val="bg1">
                    <a:lumMod val="50000"/>
                  </a:schemeClr>
                </a:solidFill>
                <a:ea typeface="Arial" charset="0"/>
                <a:cs typeface="Arial" charset="0"/>
              </a:rPr>
              <a:t>iGDE</a:t>
            </a:r>
            <a:r>
              <a:rPr lang="en-US" sz="3600" dirty="0">
                <a:solidFill>
                  <a:schemeClr val="bg1">
                    <a:lumMod val="50000"/>
                  </a:schemeClr>
                </a:solidFill>
                <a:ea typeface="Arial" charset="0"/>
                <a:cs typeface="Arial" charset="0"/>
              </a:rPr>
              <a:t> Database |</a:t>
            </a:r>
            <a:r>
              <a:rPr lang="en-US" sz="3600" dirty="0">
                <a:solidFill>
                  <a:schemeClr val="bg1"/>
                </a:solidFill>
                <a:ea typeface="Arial" charset="0"/>
                <a:cs typeface="Arial" charset="0"/>
              </a:rPr>
              <a:t> Informing Local Decisions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49" y="1305369"/>
            <a:ext cx="11010820" cy="5789914"/>
          </a:xfrm>
          <a:prstGeom prst="rect">
            <a:avLst/>
          </a:prstGeom>
        </p:spPr>
      </p:pic>
    </p:spTree>
    <p:extLst>
      <p:ext uri="{BB962C8B-B14F-4D97-AF65-F5344CB8AC3E}">
        <p14:creationId xmlns:p14="http://schemas.microsoft.com/office/powerpoint/2010/main" val="445517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6644" y="279400"/>
            <a:ext cx="8483600" cy="646331"/>
          </a:xfrm>
          <a:prstGeom prst="rect">
            <a:avLst/>
          </a:prstGeom>
          <a:noFill/>
        </p:spPr>
        <p:txBody>
          <a:bodyPr wrap="square" rtlCol="0">
            <a:spAutoFit/>
          </a:bodyPr>
          <a:lstStyle/>
          <a:p>
            <a:r>
              <a:rPr lang="en-US" sz="3600" dirty="0" err="1">
                <a:solidFill>
                  <a:schemeClr val="bg1">
                    <a:lumMod val="50000"/>
                  </a:schemeClr>
                </a:solidFill>
                <a:ea typeface="Arial" charset="0"/>
                <a:cs typeface="Arial" charset="0"/>
              </a:rPr>
              <a:t>iGDE</a:t>
            </a:r>
            <a:r>
              <a:rPr lang="en-US" sz="3600" dirty="0">
                <a:solidFill>
                  <a:schemeClr val="bg1">
                    <a:lumMod val="50000"/>
                  </a:schemeClr>
                </a:solidFill>
                <a:ea typeface="Arial" charset="0"/>
                <a:cs typeface="Arial" charset="0"/>
              </a:rPr>
              <a:t> Database |</a:t>
            </a:r>
            <a:r>
              <a:rPr lang="en-US" sz="3600" dirty="0">
                <a:solidFill>
                  <a:schemeClr val="bg1"/>
                </a:solidFill>
                <a:ea typeface="Arial" charset="0"/>
                <a:cs typeface="Arial" charset="0"/>
              </a:rPr>
              <a:t> Informing Local Decisions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734" y="1175553"/>
            <a:ext cx="9848450" cy="6116499"/>
          </a:xfrm>
          <a:prstGeom prst="rect">
            <a:avLst/>
          </a:prstGeom>
        </p:spPr>
      </p:pic>
    </p:spTree>
    <p:extLst>
      <p:ext uri="{BB962C8B-B14F-4D97-AF65-F5344CB8AC3E}">
        <p14:creationId xmlns:p14="http://schemas.microsoft.com/office/powerpoint/2010/main" val="1270843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91373" y="6466165"/>
            <a:ext cx="3683926" cy="360378"/>
          </a:xfrm>
          <a:prstGeom prst="rect">
            <a:avLst/>
          </a:prstGeom>
          <a:noFill/>
        </p:spPr>
        <p:txBody>
          <a:bodyPr wrap="square" rtlCol="0">
            <a:noAutofit/>
          </a:bodyPr>
          <a:lstStyle/>
          <a:p>
            <a:pPr defTabSz="842437">
              <a:tabLst>
                <a:tab pos="2254103" algn="l"/>
              </a:tabLst>
            </a:pPr>
            <a:r>
              <a:rPr lang="en-US" sz="1106" spc="138" dirty="0">
                <a:solidFill>
                  <a:prstClr val="white"/>
                </a:solidFill>
                <a:latin typeface="Verdana" charset="0"/>
                <a:ea typeface="Times New Roman" charset="0"/>
                <a:cs typeface="Arial" charset="0"/>
              </a:rPr>
              <a:t>CALIFORNIA WATER</a:t>
            </a:r>
            <a:r>
              <a:rPr lang="en-US" sz="1106" spc="138" dirty="0">
                <a:solidFill>
                  <a:prstClr val="white"/>
                </a:solidFill>
                <a:latin typeface="Verdana" charset="0"/>
                <a:ea typeface="Times New Roman" charset="0"/>
              </a:rPr>
              <a:t> | </a:t>
            </a:r>
            <a:r>
              <a:rPr lang="en-US" sz="1106" b="1" spc="138" dirty="0">
                <a:solidFill>
                  <a:prstClr val="white"/>
                </a:solidFill>
                <a:latin typeface="Verdana" charset="0"/>
                <a:ea typeface="Times New Roman" charset="0"/>
                <a:cs typeface="Arial" charset="0"/>
              </a:rPr>
              <a:t>GROUNDWATER</a:t>
            </a:r>
            <a:r>
              <a:rPr lang="en-US" sz="1106" spc="138" dirty="0">
                <a:solidFill>
                  <a:prstClr val="white"/>
                </a:solidFill>
                <a:latin typeface="Verdana" charset="0"/>
                <a:ea typeface="Times New Roman" charset="0"/>
              </a:rPr>
              <a:t> z</a:t>
            </a:r>
            <a:endParaRPr lang="en-US" sz="1106" dirty="0">
              <a:solidFill>
                <a:prstClr val="white"/>
              </a:solidFill>
              <a:latin typeface="Times New Roman" charset="0"/>
              <a:ea typeface="Times New Roman" charset="0"/>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7904559" y="6024227"/>
            <a:ext cx="993379" cy="378514"/>
          </a:xfrm>
          <a:prstGeom prst="rect">
            <a:avLst/>
          </a:prstGeom>
        </p:spPr>
      </p:pic>
      <p:sp>
        <p:nvSpPr>
          <p:cNvPr id="32" name="Title 1"/>
          <p:cNvSpPr txBox="1">
            <a:spLocks/>
          </p:cNvSpPr>
          <p:nvPr/>
        </p:nvSpPr>
        <p:spPr>
          <a:xfrm>
            <a:off x="535109" y="2369917"/>
            <a:ext cx="8524875" cy="802339"/>
          </a:xfrm>
          <a:prstGeom prst="rect">
            <a:avLst/>
          </a:prstGeom>
        </p:spPr>
        <p:txBody>
          <a:bodyPr vert="horz" lIns="0" tIns="0" rIns="457200" bIns="45720" rtlCol="0" anchor="t" anchorCtr="0">
            <a:noAutofit/>
          </a:bodyPr>
          <a:lstStyle>
            <a:lvl1pPr algn="l" defTabSz="914400" rtl="0" eaLnBrk="1" latinLnBrk="0" hangingPunct="1">
              <a:lnSpc>
                <a:spcPts val="5500"/>
              </a:lnSpc>
              <a:spcBef>
                <a:spcPct val="0"/>
              </a:spcBef>
              <a:buNone/>
              <a:defRPr sz="3000" b="0" kern="1200" cap="none" spc="0" baseline="0">
                <a:ln>
                  <a:noFill/>
                </a:ln>
                <a:solidFill>
                  <a:schemeClr val="tx1"/>
                </a:solidFill>
                <a:latin typeface="+mj-lt"/>
                <a:ea typeface="+mj-ea"/>
                <a:cs typeface="+mj-cs"/>
              </a:defRPr>
            </a:lvl1pPr>
          </a:lstStyle>
          <a:p>
            <a:pPr algn="ctr"/>
            <a:r>
              <a:rPr lang="en-US" sz="3600" dirty="0">
                <a:solidFill>
                  <a:schemeClr val="bg1"/>
                </a:solidFill>
                <a:latin typeface="Verdana" charset="0"/>
                <a:ea typeface="Verdana" charset="0"/>
                <a:cs typeface="Verdana" charset="0"/>
              </a:rPr>
              <a:t>Groundwater as Resilience</a:t>
            </a:r>
          </a:p>
        </p:txBody>
      </p:sp>
    </p:spTree>
    <p:extLst>
      <p:ext uri="{BB962C8B-B14F-4D97-AF65-F5344CB8AC3E}">
        <p14:creationId xmlns:p14="http://schemas.microsoft.com/office/powerpoint/2010/main" val="1806995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6644" y="279400"/>
            <a:ext cx="8483600" cy="646331"/>
          </a:xfrm>
          <a:prstGeom prst="rect">
            <a:avLst/>
          </a:prstGeom>
          <a:noFill/>
        </p:spPr>
        <p:txBody>
          <a:bodyPr wrap="square" rtlCol="0">
            <a:spAutoFit/>
          </a:bodyPr>
          <a:lstStyle/>
          <a:p>
            <a:r>
              <a:rPr lang="en-US" sz="3600" dirty="0">
                <a:solidFill>
                  <a:schemeClr val="bg1">
                    <a:lumMod val="50000"/>
                  </a:schemeClr>
                </a:solidFill>
                <a:ea typeface="Arial" charset="0"/>
                <a:cs typeface="Arial" charset="0"/>
              </a:rPr>
              <a:t>How To|</a:t>
            </a:r>
            <a:r>
              <a:rPr lang="en-US" sz="3600" dirty="0">
                <a:solidFill>
                  <a:schemeClr val="bg1"/>
                </a:solidFill>
                <a:ea typeface="Arial" charset="0"/>
                <a:cs typeface="Arial" charset="0"/>
              </a:rPr>
              <a:t> Addressing GDEs in GSPs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63482">
            <a:off x="368300" y="1154331"/>
            <a:ext cx="4305300" cy="5571564"/>
          </a:xfrm>
          <a:prstGeom prst="rect">
            <a:avLst/>
          </a:prstGeom>
          <a:ln w="31750">
            <a:solidFill>
              <a:schemeClr val="tx1"/>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4754" y="1905000"/>
            <a:ext cx="4585190" cy="3453686"/>
          </a:xfrm>
          <a:prstGeom prst="rect">
            <a:avLst/>
          </a:prstGeom>
          <a:solidFill>
            <a:schemeClr val="bg1"/>
          </a:solidFill>
          <a:ln w="41275">
            <a:solidFill>
              <a:srgbClr val="242F12"/>
            </a:solidFill>
          </a:ln>
        </p:spPr>
      </p:pic>
    </p:spTree>
    <p:extLst>
      <p:ext uri="{BB962C8B-B14F-4D97-AF65-F5344CB8AC3E}">
        <p14:creationId xmlns:p14="http://schemas.microsoft.com/office/powerpoint/2010/main" val="104114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91373" y="6466165"/>
            <a:ext cx="3683926" cy="360378"/>
          </a:xfrm>
          <a:prstGeom prst="rect">
            <a:avLst/>
          </a:prstGeom>
          <a:noFill/>
        </p:spPr>
        <p:txBody>
          <a:bodyPr wrap="square" rtlCol="0">
            <a:noAutofit/>
          </a:bodyPr>
          <a:lstStyle/>
          <a:p>
            <a:pPr defTabSz="842437">
              <a:tabLst>
                <a:tab pos="2254103" algn="l"/>
              </a:tabLst>
            </a:pPr>
            <a:r>
              <a:rPr lang="en-US" sz="1106" spc="138">
                <a:solidFill>
                  <a:prstClr val="white"/>
                </a:solidFill>
                <a:latin typeface="Verdana" charset="0"/>
                <a:ea typeface="Times New Roman" charset="0"/>
                <a:cs typeface="Arial" charset="0"/>
              </a:rPr>
              <a:t>CALIFORNIA WATER</a:t>
            </a:r>
            <a:r>
              <a:rPr lang="en-US" sz="1106" spc="138">
                <a:solidFill>
                  <a:prstClr val="white"/>
                </a:solidFill>
                <a:latin typeface="Verdana" charset="0"/>
                <a:ea typeface="Times New Roman" charset="0"/>
              </a:rPr>
              <a:t> | </a:t>
            </a:r>
            <a:r>
              <a:rPr lang="en-US" sz="1106" b="1" spc="138">
                <a:solidFill>
                  <a:prstClr val="white"/>
                </a:solidFill>
                <a:latin typeface="Verdana" charset="0"/>
                <a:ea typeface="Times New Roman" charset="0"/>
                <a:cs typeface="Arial" charset="0"/>
              </a:rPr>
              <a:t>GROUNDWATER</a:t>
            </a:r>
            <a:r>
              <a:rPr lang="en-US" sz="1106" spc="138">
                <a:solidFill>
                  <a:prstClr val="white"/>
                </a:solidFill>
                <a:latin typeface="Verdana" charset="0"/>
                <a:ea typeface="Times New Roman" charset="0"/>
              </a:rPr>
              <a:t> </a:t>
            </a:r>
            <a:endParaRPr lang="en-US" sz="1106">
              <a:solidFill>
                <a:prstClr val="white"/>
              </a:solidFill>
              <a:latin typeface="Times New Roman" charset="0"/>
              <a:ea typeface="Times New Roman" charset="0"/>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4463383" y="6413071"/>
            <a:ext cx="993379" cy="378514"/>
          </a:xfrm>
          <a:prstGeom prst="rect">
            <a:avLst/>
          </a:prstGeom>
        </p:spPr>
      </p:pic>
      <p:pic>
        <p:nvPicPr>
          <p:cNvPr id="9" name="Picture Placeholder 2"/>
          <p:cNvPicPr>
            <a:picLocks noChangeAspect="1" noChangeArrowheads="1"/>
          </p:cNvPicPr>
          <p:nvPr/>
        </p:nvPicPr>
        <p:blipFill rotWithShape="1">
          <a:blip r:embed="rId3">
            <a:extLst>
              <a:ext uri="{28A0092B-C50C-407E-A947-70E740481C1C}">
                <a14:useLocalDpi xmlns:a14="http://schemas.microsoft.com/office/drawing/2010/main" val="0"/>
              </a:ext>
            </a:extLst>
          </a:blip>
          <a:srcRect l="11133" t="19157" b="58174"/>
          <a:stretch/>
        </p:blipFill>
        <p:spPr bwMode="auto">
          <a:xfrm>
            <a:off x="0" y="5280660"/>
            <a:ext cx="9127068" cy="1554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368704" y="1042224"/>
            <a:ext cx="9660193" cy="4770537"/>
          </a:xfrm>
          <a:prstGeom prst="rect">
            <a:avLst/>
          </a:prstGeom>
          <a:noFill/>
        </p:spPr>
        <p:txBody>
          <a:bodyPr wrap="square" rtlCol="0">
            <a:spAutoFit/>
          </a:bodyPr>
          <a:lstStyle/>
          <a:p>
            <a:pPr marL="742950" lvl="1" indent="-285750">
              <a:spcAft>
                <a:spcPts val="600"/>
              </a:spcAft>
              <a:buFont typeface="Arial" charset="0"/>
              <a:buChar char="•"/>
            </a:pPr>
            <a:r>
              <a:rPr lang="en-US" sz="2200" dirty="0">
                <a:solidFill>
                  <a:schemeClr val="bg1"/>
                </a:solidFill>
                <a:ea typeface="Arial" charset="0"/>
                <a:cs typeface="Arial" charset="0"/>
              </a:rPr>
              <a:t>Provide</a:t>
            </a:r>
            <a:r>
              <a:rPr lang="en-US" sz="2200" b="1" dirty="0">
                <a:solidFill>
                  <a:schemeClr val="bg1"/>
                </a:solidFill>
                <a:ea typeface="Arial" charset="0"/>
                <a:cs typeface="Arial" charset="0"/>
              </a:rPr>
              <a:t> maps and data </a:t>
            </a:r>
            <a:r>
              <a:rPr lang="en-US" sz="2200" dirty="0">
                <a:solidFill>
                  <a:schemeClr val="bg1"/>
                </a:solidFill>
                <a:ea typeface="Arial" charset="0"/>
                <a:cs typeface="Arial" charset="0"/>
              </a:rPr>
              <a:t>to your local GSA on conservation lands and values</a:t>
            </a:r>
          </a:p>
          <a:p>
            <a:pPr marL="742950" lvl="1" indent="-285750">
              <a:spcAft>
                <a:spcPts val="600"/>
              </a:spcAft>
              <a:buFont typeface="Arial" charset="0"/>
              <a:buChar char="•"/>
            </a:pPr>
            <a:r>
              <a:rPr lang="en-US" sz="2200" dirty="0">
                <a:solidFill>
                  <a:schemeClr val="bg1"/>
                </a:solidFill>
                <a:ea typeface="Arial" charset="0"/>
                <a:cs typeface="Arial" charset="0"/>
              </a:rPr>
              <a:t>Access </a:t>
            </a:r>
            <a:r>
              <a:rPr lang="en-US" sz="2200" b="1" dirty="0">
                <a:solidFill>
                  <a:schemeClr val="bg1"/>
                </a:solidFill>
                <a:ea typeface="Arial" charset="0"/>
                <a:cs typeface="Arial" charset="0"/>
              </a:rPr>
              <a:t>tools on GDEs</a:t>
            </a:r>
            <a:r>
              <a:rPr lang="en-US" sz="2200" dirty="0">
                <a:solidFill>
                  <a:schemeClr val="bg1"/>
                </a:solidFill>
                <a:ea typeface="Arial" charset="0"/>
                <a:cs typeface="Arial" charset="0"/>
              </a:rPr>
              <a:t> at </a:t>
            </a:r>
            <a:r>
              <a:rPr lang="en-US" sz="2200" dirty="0" err="1">
                <a:solidFill>
                  <a:schemeClr val="bg1"/>
                </a:solidFill>
                <a:ea typeface="Arial" charset="0"/>
                <a:cs typeface="Arial" charset="0"/>
              </a:rPr>
              <a:t>groundwaterresourcehub.org</a:t>
            </a:r>
            <a:r>
              <a:rPr lang="en-US" sz="2200" dirty="0">
                <a:solidFill>
                  <a:schemeClr val="bg1"/>
                </a:solidFill>
                <a:ea typeface="Arial" charset="0"/>
                <a:cs typeface="Arial" charset="0"/>
              </a:rPr>
              <a:t> – available this spring</a:t>
            </a:r>
          </a:p>
          <a:p>
            <a:pPr marL="742950" lvl="1" indent="-285750">
              <a:spcAft>
                <a:spcPts val="600"/>
              </a:spcAft>
              <a:buFont typeface="Arial" charset="0"/>
              <a:buChar char="•"/>
            </a:pPr>
            <a:r>
              <a:rPr lang="en-US" sz="2200" dirty="0">
                <a:solidFill>
                  <a:schemeClr val="bg1"/>
                </a:solidFill>
                <a:ea typeface="Arial" charset="0"/>
                <a:cs typeface="Arial" charset="0"/>
              </a:rPr>
              <a:t>Join the </a:t>
            </a:r>
            <a:r>
              <a:rPr lang="en-US" sz="2200" b="1" dirty="0">
                <a:solidFill>
                  <a:schemeClr val="bg1"/>
                </a:solidFill>
                <a:ea typeface="Arial" charset="0"/>
                <a:cs typeface="Arial" charset="0"/>
              </a:rPr>
              <a:t>NGO Groundwater Collaborative</a:t>
            </a:r>
            <a:r>
              <a:rPr lang="en-US" sz="2200" dirty="0">
                <a:solidFill>
                  <a:schemeClr val="bg1"/>
                </a:solidFill>
                <a:ea typeface="Arial" charset="0"/>
                <a:cs typeface="Arial" charset="0"/>
              </a:rPr>
              <a:t> (contact: </a:t>
            </a:r>
            <a:r>
              <a:rPr lang="en-US" sz="2200" dirty="0">
                <a:solidFill>
                  <a:schemeClr val="bg1"/>
                </a:solidFill>
                <a:hlinkClick r:id="rId4"/>
              </a:rPr>
              <a:t>jclary@cleanwater.org</a:t>
            </a:r>
            <a:r>
              <a:rPr lang="en-US" sz="2200" dirty="0">
                <a:solidFill>
                  <a:schemeClr val="bg1"/>
                </a:solidFill>
              </a:rPr>
              <a:t>)</a:t>
            </a:r>
          </a:p>
          <a:p>
            <a:pPr marL="742950" lvl="1" indent="-285750">
              <a:spcAft>
                <a:spcPts val="600"/>
              </a:spcAft>
              <a:buFont typeface="Arial" charset="0"/>
              <a:buChar char="•"/>
            </a:pPr>
            <a:r>
              <a:rPr lang="en-US" sz="2200" dirty="0">
                <a:solidFill>
                  <a:schemeClr val="bg1"/>
                </a:solidFill>
                <a:ea typeface="Arial" charset="0"/>
                <a:cs typeface="Arial" charset="0"/>
              </a:rPr>
              <a:t>Assess </a:t>
            </a:r>
            <a:r>
              <a:rPr lang="en-US" sz="2200" b="1" dirty="0">
                <a:solidFill>
                  <a:schemeClr val="bg1"/>
                </a:solidFill>
                <a:ea typeface="Arial" charset="0"/>
                <a:cs typeface="Arial" charset="0"/>
              </a:rPr>
              <a:t>groundwater use and recharge</a:t>
            </a:r>
            <a:r>
              <a:rPr lang="en-US" sz="2200" dirty="0">
                <a:solidFill>
                  <a:schemeClr val="bg1"/>
                </a:solidFill>
                <a:ea typeface="Arial" charset="0"/>
                <a:cs typeface="Arial" charset="0"/>
              </a:rPr>
              <a:t> provided by your conservation lands – ensure these are included in the GSP</a:t>
            </a:r>
          </a:p>
          <a:p>
            <a:pPr marL="742950" lvl="1" indent="-285750">
              <a:spcAft>
                <a:spcPts val="600"/>
              </a:spcAft>
              <a:buFont typeface="Arial" charset="0"/>
              <a:buChar char="•"/>
            </a:pPr>
            <a:r>
              <a:rPr lang="en-US" sz="2200" dirty="0">
                <a:solidFill>
                  <a:schemeClr val="bg1"/>
                </a:solidFill>
                <a:ea typeface="Arial" charset="0"/>
                <a:cs typeface="Arial" charset="0"/>
              </a:rPr>
              <a:t>Advocate for conservation lands as a </a:t>
            </a:r>
            <a:r>
              <a:rPr lang="en-US" sz="2200" b="1" dirty="0">
                <a:solidFill>
                  <a:schemeClr val="bg1"/>
                </a:solidFill>
                <a:ea typeface="Arial" charset="0"/>
                <a:cs typeface="Arial" charset="0"/>
              </a:rPr>
              <a:t>beneficial use</a:t>
            </a:r>
            <a:r>
              <a:rPr lang="en-US" sz="2200" dirty="0">
                <a:solidFill>
                  <a:schemeClr val="bg1"/>
                </a:solidFill>
                <a:ea typeface="Arial" charset="0"/>
                <a:cs typeface="Arial" charset="0"/>
              </a:rPr>
              <a:t> in the GSP</a:t>
            </a:r>
          </a:p>
          <a:p>
            <a:pPr marL="742950" lvl="1" indent="-285750">
              <a:spcAft>
                <a:spcPts val="600"/>
              </a:spcAft>
              <a:buFont typeface="Arial" charset="0"/>
              <a:buChar char="•"/>
            </a:pPr>
            <a:r>
              <a:rPr lang="en-US" sz="2200" dirty="0">
                <a:solidFill>
                  <a:schemeClr val="bg1"/>
                </a:solidFill>
                <a:ea typeface="Arial" charset="0"/>
                <a:cs typeface="Arial" charset="0"/>
              </a:rPr>
              <a:t>Work with your local GSA to develop </a:t>
            </a:r>
            <a:r>
              <a:rPr lang="en-US" sz="2200" b="1" dirty="0">
                <a:solidFill>
                  <a:schemeClr val="bg1"/>
                </a:solidFill>
                <a:ea typeface="Arial" charset="0"/>
                <a:cs typeface="Arial" charset="0"/>
              </a:rPr>
              <a:t>groundwater replenishment projects</a:t>
            </a:r>
            <a:r>
              <a:rPr lang="en-US" sz="2200" dirty="0">
                <a:solidFill>
                  <a:schemeClr val="bg1"/>
                </a:solidFill>
                <a:ea typeface="Arial" charset="0"/>
                <a:cs typeface="Arial" charset="0"/>
              </a:rPr>
              <a:t> that advance conservation</a:t>
            </a:r>
          </a:p>
          <a:p>
            <a:pPr marL="742950" lvl="1" indent="-285750">
              <a:spcAft>
                <a:spcPts val="600"/>
              </a:spcAft>
              <a:buFont typeface="Arial" charset="0"/>
              <a:buChar char="•"/>
            </a:pPr>
            <a:r>
              <a:rPr lang="en-US" sz="2200" dirty="0">
                <a:solidFill>
                  <a:schemeClr val="bg1"/>
                </a:solidFill>
                <a:ea typeface="Arial" charset="0"/>
                <a:cs typeface="Arial" charset="0"/>
              </a:rPr>
              <a:t>Advocate for inclusion of, and</a:t>
            </a:r>
            <a:r>
              <a:rPr lang="en-US" sz="2200" b="1" dirty="0">
                <a:solidFill>
                  <a:schemeClr val="bg1"/>
                </a:solidFill>
                <a:ea typeface="Arial" charset="0"/>
                <a:cs typeface="Arial" charset="0"/>
              </a:rPr>
              <a:t> se</a:t>
            </a:r>
            <a:r>
              <a:rPr lang="en-US" sz="2200" dirty="0">
                <a:solidFill>
                  <a:schemeClr val="bg1"/>
                </a:solidFill>
                <a:ea typeface="Arial" charset="0"/>
                <a:cs typeface="Arial" charset="0"/>
              </a:rPr>
              <a:t>rve as, an</a:t>
            </a:r>
            <a:r>
              <a:rPr lang="en-US" sz="2200" b="1" dirty="0">
                <a:solidFill>
                  <a:schemeClr val="bg1"/>
                </a:solidFill>
                <a:ea typeface="Arial" charset="0"/>
                <a:cs typeface="Arial" charset="0"/>
              </a:rPr>
              <a:t> environmental representative</a:t>
            </a:r>
            <a:r>
              <a:rPr lang="en-US" sz="2200" dirty="0">
                <a:solidFill>
                  <a:schemeClr val="bg1"/>
                </a:solidFill>
                <a:ea typeface="Arial" charset="0"/>
                <a:cs typeface="Arial" charset="0"/>
              </a:rPr>
              <a:t> on your local GSA</a:t>
            </a:r>
          </a:p>
          <a:p>
            <a:pPr marL="742950" lvl="1" indent="-285750">
              <a:spcAft>
                <a:spcPts val="600"/>
              </a:spcAft>
              <a:buFont typeface="Arial" charset="0"/>
              <a:buChar char="•"/>
            </a:pPr>
            <a:endParaRPr lang="en-US" sz="2200" dirty="0">
              <a:solidFill>
                <a:schemeClr val="bg1"/>
              </a:solidFill>
              <a:ea typeface="Arial" charset="0"/>
              <a:cs typeface="Arial" charset="0"/>
            </a:endParaRPr>
          </a:p>
          <a:p>
            <a:pPr>
              <a:spcAft>
                <a:spcPts val="600"/>
              </a:spcAft>
            </a:pPr>
            <a:endParaRPr lang="en-US" sz="2200" dirty="0">
              <a:solidFill>
                <a:schemeClr val="bg1"/>
              </a:solidFill>
              <a:ea typeface="Arial" charset="0"/>
              <a:cs typeface="Arial" charset="0"/>
            </a:endParaRPr>
          </a:p>
        </p:txBody>
      </p:sp>
      <p:sp>
        <p:nvSpPr>
          <p:cNvPr id="11" name="TextBox 10"/>
          <p:cNvSpPr txBox="1"/>
          <p:nvPr/>
        </p:nvSpPr>
        <p:spPr>
          <a:xfrm>
            <a:off x="357148" y="351504"/>
            <a:ext cx="8483600" cy="646331"/>
          </a:xfrm>
          <a:prstGeom prst="rect">
            <a:avLst/>
          </a:prstGeom>
          <a:noFill/>
        </p:spPr>
        <p:txBody>
          <a:bodyPr wrap="square" rtlCol="0">
            <a:spAutoFit/>
          </a:bodyPr>
          <a:lstStyle/>
          <a:p>
            <a:r>
              <a:rPr lang="en-US" sz="3600" dirty="0">
                <a:solidFill>
                  <a:schemeClr val="bg1"/>
                </a:solidFill>
                <a:ea typeface="Arial" charset="0"/>
                <a:cs typeface="Arial" charset="0"/>
              </a:rPr>
              <a:t>Take Action!</a:t>
            </a:r>
          </a:p>
        </p:txBody>
      </p:sp>
    </p:spTree>
    <p:extLst>
      <p:ext uri="{BB962C8B-B14F-4D97-AF65-F5344CB8AC3E}">
        <p14:creationId xmlns:p14="http://schemas.microsoft.com/office/powerpoint/2010/main" val="2890483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b="15325"/>
          <a:stretch/>
        </p:blipFill>
        <p:spPr>
          <a:xfrm>
            <a:off x="0" y="857250"/>
            <a:ext cx="9144000" cy="5143500"/>
          </a:xfrm>
          <a:prstGeom prst="rect">
            <a:avLst/>
          </a:prstGeom>
        </p:spPr>
      </p:pic>
      <p:sp>
        <p:nvSpPr>
          <p:cNvPr id="2" name="Rectangle 1"/>
          <p:cNvSpPr/>
          <p:nvPr/>
        </p:nvSpPr>
        <p:spPr>
          <a:xfrm>
            <a:off x="1974272" y="1330884"/>
            <a:ext cx="5195455" cy="1046440"/>
          </a:xfrm>
          <a:prstGeom prst="rect">
            <a:avLst/>
          </a:prstGeom>
        </p:spPr>
        <p:txBody>
          <a:bodyPr wrap="square">
            <a:spAutoFit/>
          </a:bodyPr>
          <a:lstStyle/>
          <a:p>
            <a:pPr algn="ctr">
              <a:tabLst>
                <a:tab pos="1834754" algn="l"/>
              </a:tabLst>
            </a:pPr>
            <a:r>
              <a:rPr lang="en-US" sz="4400" b="1" spc="150" dirty="0">
                <a:solidFill>
                  <a:schemeClr val="bg1"/>
                </a:solidFill>
                <a:ea typeface="Verdana" charset="0"/>
                <a:cs typeface="Verdana" charset="0"/>
              </a:rPr>
              <a:t>THANK YOU</a:t>
            </a:r>
          </a:p>
          <a:p>
            <a:pPr algn="ctr">
              <a:tabLst>
                <a:tab pos="1834754" algn="l"/>
              </a:tabLst>
            </a:pPr>
            <a:endParaRPr lang="en-US" spc="150" dirty="0">
              <a:solidFill>
                <a:schemeClr val="bg1"/>
              </a:solidFill>
              <a:ea typeface="Verdana" charset="0"/>
              <a:cs typeface="Verdana" charset="0"/>
            </a:endParaRPr>
          </a:p>
        </p:txBody>
      </p:sp>
      <p:sp>
        <p:nvSpPr>
          <p:cNvPr id="3" name="Rectangle 2"/>
          <p:cNvSpPr/>
          <p:nvPr/>
        </p:nvSpPr>
        <p:spPr>
          <a:xfrm>
            <a:off x="1974272" y="4615028"/>
            <a:ext cx="5195455" cy="1015663"/>
          </a:xfrm>
          <a:prstGeom prst="rect">
            <a:avLst/>
          </a:prstGeom>
        </p:spPr>
        <p:txBody>
          <a:bodyPr wrap="square">
            <a:spAutoFit/>
          </a:bodyPr>
          <a:lstStyle/>
          <a:p>
            <a:pPr algn="ctr">
              <a:tabLst>
                <a:tab pos="1834754" algn="l"/>
              </a:tabLst>
            </a:pPr>
            <a:r>
              <a:rPr lang="en-US" sz="2000" b="1" spc="150">
                <a:solidFill>
                  <a:schemeClr val="bg1"/>
                </a:solidFill>
                <a:ea typeface="Georgia" charset="0"/>
                <a:cs typeface="Georgia" charset="0"/>
              </a:rPr>
              <a:t>SANDI MATSUMOTO</a:t>
            </a:r>
            <a:endParaRPr lang="en-US" sz="2000" b="1" spc="150" dirty="0">
              <a:solidFill>
                <a:schemeClr val="bg1"/>
              </a:solidFill>
              <a:ea typeface="Georgia" charset="0"/>
              <a:cs typeface="Georgia" charset="0"/>
            </a:endParaRPr>
          </a:p>
          <a:p>
            <a:pPr algn="ctr">
              <a:tabLst>
                <a:tab pos="1834754" algn="l"/>
              </a:tabLst>
            </a:pPr>
            <a:r>
              <a:rPr lang="en-US" sz="2000" spc="150" dirty="0" err="1">
                <a:solidFill>
                  <a:schemeClr val="bg1"/>
                </a:solidFill>
                <a:ea typeface="Verdana" charset="0"/>
                <a:cs typeface="Verdana" charset="0"/>
              </a:rPr>
              <a:t>smatsumoto@tnc.org</a:t>
            </a:r>
            <a:endParaRPr lang="en-US" sz="2000" spc="150" dirty="0">
              <a:solidFill>
                <a:schemeClr val="bg1"/>
              </a:solidFill>
              <a:ea typeface="Verdana" charset="0"/>
              <a:cs typeface="Verdana" charset="0"/>
            </a:endParaRPr>
          </a:p>
          <a:p>
            <a:pPr algn="ctr">
              <a:tabLst>
                <a:tab pos="1834754" algn="l"/>
              </a:tabLst>
            </a:pPr>
            <a:endParaRPr lang="en-US" sz="2000" spc="150" dirty="0">
              <a:solidFill>
                <a:schemeClr val="bg1"/>
              </a:solidFill>
              <a:ea typeface="Verdana" charset="0"/>
              <a:cs typeface="Verdana" charset="0"/>
            </a:endParaRPr>
          </a:p>
        </p:txBody>
      </p:sp>
    </p:spTree>
    <p:extLst>
      <p:ext uri="{BB962C8B-B14F-4D97-AF65-F5344CB8AC3E}">
        <p14:creationId xmlns:p14="http://schemas.microsoft.com/office/powerpoint/2010/main" val="99814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558800" y="1798639"/>
            <a:ext cx="8229600" cy="1143000"/>
          </a:xfrm>
          <a:prstGeom prst="rect">
            <a:avLst/>
          </a:prstGeom>
        </p:spPr>
        <p:txBody>
          <a:bodyPr>
            <a:noAutofit/>
          </a:bodyPr>
          <a:lstStyle>
            <a:lvl1pPr algn="l" defTabSz="672264" rtl="0" eaLnBrk="1" latinLnBrk="0" hangingPunct="1">
              <a:lnSpc>
                <a:spcPct val="90000"/>
              </a:lnSpc>
              <a:spcBef>
                <a:spcPct val="0"/>
              </a:spcBef>
              <a:buNone/>
              <a:defRPr sz="1323" kern="1200">
                <a:solidFill>
                  <a:schemeClr val="bg1"/>
                </a:solidFill>
                <a:latin typeface="+mj-lt"/>
                <a:ea typeface="+mj-ea"/>
                <a:cs typeface="+mj-cs"/>
              </a:defRPr>
            </a:lvl1pPr>
          </a:lstStyle>
          <a:p>
            <a:r>
              <a:rPr lang="en-US" sz="5400" b="1">
                <a:latin typeface="Arial" charset="0"/>
                <a:ea typeface="Arial" charset="0"/>
                <a:cs typeface="Arial" charset="0"/>
              </a:rPr>
              <a:t>38%</a:t>
            </a:r>
            <a:r>
              <a:rPr lang="en-US" sz="5400">
                <a:latin typeface="Arial" charset="0"/>
                <a:ea typeface="Arial" charset="0"/>
                <a:cs typeface="Arial" charset="0"/>
              </a:rPr>
              <a:t> </a:t>
            </a:r>
            <a:r>
              <a:rPr lang="en-US" sz="4800">
                <a:latin typeface="Arial" charset="0"/>
                <a:ea typeface="Arial" charset="0"/>
                <a:cs typeface="Arial" charset="0"/>
              </a:rPr>
              <a:t>of our water supply </a:t>
            </a:r>
            <a:br>
              <a:rPr lang="en-US" sz="4800">
                <a:latin typeface="Arial" charset="0"/>
                <a:ea typeface="Arial" charset="0"/>
                <a:cs typeface="Arial" charset="0"/>
              </a:rPr>
            </a:br>
            <a:r>
              <a:rPr lang="en-US" sz="4800">
                <a:latin typeface="Arial" charset="0"/>
                <a:ea typeface="Arial" charset="0"/>
                <a:cs typeface="Arial" charset="0"/>
              </a:rPr>
              <a:t>in normal years</a:t>
            </a:r>
            <a:endParaRPr lang="en-US" sz="5400" dirty="0">
              <a:latin typeface="Arial" charset="0"/>
              <a:ea typeface="Arial" charset="0"/>
              <a:cs typeface="Arial" charset="0"/>
            </a:endParaRPr>
          </a:p>
        </p:txBody>
      </p:sp>
      <p:sp>
        <p:nvSpPr>
          <p:cNvPr id="13" name="Title 1"/>
          <p:cNvSpPr txBox="1">
            <a:spLocks/>
          </p:cNvSpPr>
          <p:nvPr/>
        </p:nvSpPr>
        <p:spPr>
          <a:xfrm>
            <a:off x="914400" y="3627439"/>
            <a:ext cx="7874000" cy="1143000"/>
          </a:xfrm>
          <a:prstGeom prst="rect">
            <a:avLst/>
          </a:prstGeom>
        </p:spPr>
        <p:txBody>
          <a:bodyPr vert="horz" lIns="91440" tIns="45720" rIns="91440" bIns="45720" rtlCol="0" anchor="ctr">
            <a:no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lgn="r"/>
            <a:r>
              <a:rPr lang="en-US" sz="4800">
                <a:solidFill>
                  <a:schemeClr val="bg1"/>
                </a:solidFill>
                <a:latin typeface="Arial" charset="0"/>
                <a:ea typeface="Arial" charset="0"/>
                <a:cs typeface="Arial" charset="0"/>
              </a:rPr>
              <a:t>And up </a:t>
            </a:r>
            <a:r>
              <a:rPr lang="en-US" sz="4800" dirty="0">
                <a:solidFill>
                  <a:schemeClr val="bg1"/>
                </a:solidFill>
                <a:latin typeface="Arial" charset="0"/>
                <a:ea typeface="Arial" charset="0"/>
                <a:cs typeface="Arial" charset="0"/>
              </a:rPr>
              <a:t>to</a:t>
            </a:r>
            <a:r>
              <a:rPr lang="en-US" sz="5400" dirty="0">
                <a:solidFill>
                  <a:schemeClr val="bg1"/>
                </a:solidFill>
                <a:latin typeface="Arial" charset="0"/>
                <a:ea typeface="Arial" charset="0"/>
                <a:cs typeface="Arial" charset="0"/>
              </a:rPr>
              <a:t> </a:t>
            </a:r>
            <a:r>
              <a:rPr lang="en-US" sz="5400" b="1" dirty="0">
                <a:solidFill>
                  <a:schemeClr val="bg1"/>
                </a:solidFill>
                <a:latin typeface="Arial" charset="0"/>
                <a:ea typeface="Arial" charset="0"/>
                <a:cs typeface="Arial" charset="0"/>
              </a:rPr>
              <a:t>60</a:t>
            </a:r>
            <a:r>
              <a:rPr lang="en-US" sz="5400" b="1">
                <a:solidFill>
                  <a:schemeClr val="bg1"/>
                </a:solidFill>
                <a:latin typeface="Arial" charset="0"/>
                <a:ea typeface="Arial" charset="0"/>
                <a:cs typeface="Arial" charset="0"/>
              </a:rPr>
              <a:t>%</a:t>
            </a:r>
            <a:r>
              <a:rPr lang="en-US" sz="5400">
                <a:solidFill>
                  <a:schemeClr val="bg1"/>
                </a:solidFill>
                <a:latin typeface="Arial" charset="0"/>
                <a:ea typeface="Arial" charset="0"/>
                <a:cs typeface="Arial" charset="0"/>
              </a:rPr>
              <a:t> </a:t>
            </a:r>
            <a:r>
              <a:rPr lang="en-US" sz="4800">
                <a:solidFill>
                  <a:schemeClr val="bg1"/>
                </a:solidFill>
                <a:latin typeface="Arial" charset="0"/>
                <a:ea typeface="Arial" charset="0"/>
                <a:cs typeface="Arial" charset="0"/>
              </a:rPr>
              <a:t>in </a:t>
            </a:r>
            <a:r>
              <a:rPr lang="en-US" sz="4800" dirty="0">
                <a:solidFill>
                  <a:schemeClr val="bg1"/>
                </a:solidFill>
                <a:latin typeface="Arial" charset="0"/>
                <a:ea typeface="Arial" charset="0"/>
                <a:cs typeface="Arial" charset="0"/>
              </a:rPr>
              <a:t>dry years</a:t>
            </a:r>
            <a:endParaRPr lang="en-US" sz="5400" dirty="0">
              <a:solidFill>
                <a:schemeClr val="bg1"/>
              </a:solidFill>
              <a:latin typeface="Arial" charset="0"/>
              <a:ea typeface="Arial" charset="0"/>
              <a:cs typeface="Arial" charset="0"/>
            </a:endParaRPr>
          </a:p>
        </p:txBody>
      </p:sp>
      <p:sp>
        <p:nvSpPr>
          <p:cNvPr id="14" name="TextBox 13"/>
          <p:cNvSpPr txBox="1"/>
          <p:nvPr/>
        </p:nvSpPr>
        <p:spPr>
          <a:xfrm>
            <a:off x="558800" y="554039"/>
            <a:ext cx="3454400" cy="461665"/>
          </a:xfrm>
          <a:prstGeom prst="rect">
            <a:avLst/>
          </a:prstGeom>
          <a:noFill/>
        </p:spPr>
        <p:txBody>
          <a:bodyPr wrap="square" rtlCol="0">
            <a:spAutoFit/>
          </a:bodyPr>
          <a:lstStyle/>
          <a:p>
            <a:r>
              <a:rPr lang="en-US" sz="2400" dirty="0">
                <a:solidFill>
                  <a:schemeClr val="bg1"/>
                </a:solidFill>
              </a:rPr>
              <a:t>GROUNDWATER IS</a:t>
            </a:r>
            <a:r>
              <a:rPr lang="is-IS" sz="2400" dirty="0">
                <a:solidFill>
                  <a:schemeClr val="bg1"/>
                </a:solidFill>
              </a:rPr>
              <a:t>…</a:t>
            </a:r>
            <a:endParaRPr lang="en-US" sz="2400" dirty="0">
              <a:solidFill>
                <a:schemeClr val="bg1"/>
              </a:solidFill>
            </a:endParaRPr>
          </a:p>
        </p:txBody>
      </p:sp>
      <p:sp>
        <p:nvSpPr>
          <p:cNvPr id="7" name="TextBox 6"/>
          <p:cNvSpPr txBox="1"/>
          <p:nvPr/>
        </p:nvSpPr>
        <p:spPr>
          <a:xfrm>
            <a:off x="5491373" y="6466165"/>
            <a:ext cx="3683926" cy="360378"/>
          </a:xfrm>
          <a:prstGeom prst="rect">
            <a:avLst/>
          </a:prstGeom>
          <a:noFill/>
        </p:spPr>
        <p:txBody>
          <a:bodyPr wrap="square" rtlCol="0">
            <a:noAutofit/>
          </a:bodyPr>
          <a:lstStyle/>
          <a:p>
            <a:pPr defTabSz="842437">
              <a:tabLst>
                <a:tab pos="2254103" algn="l"/>
              </a:tabLst>
            </a:pPr>
            <a:r>
              <a:rPr lang="en-US" sz="1106" spc="138" dirty="0">
                <a:solidFill>
                  <a:prstClr val="white"/>
                </a:solidFill>
                <a:latin typeface="Verdana" charset="0"/>
                <a:ea typeface="Times New Roman" charset="0"/>
                <a:cs typeface="Arial" charset="0"/>
              </a:rPr>
              <a:t>CALIFORNIA WATER</a:t>
            </a:r>
            <a:r>
              <a:rPr lang="en-US" sz="1106" spc="138" dirty="0">
                <a:solidFill>
                  <a:prstClr val="white"/>
                </a:solidFill>
                <a:latin typeface="Verdana" charset="0"/>
                <a:ea typeface="Times New Roman" charset="0"/>
              </a:rPr>
              <a:t> | </a:t>
            </a:r>
            <a:r>
              <a:rPr lang="en-US" sz="1106" b="1" spc="138" dirty="0">
                <a:solidFill>
                  <a:prstClr val="white"/>
                </a:solidFill>
                <a:latin typeface="Verdana" charset="0"/>
                <a:ea typeface="Times New Roman" charset="0"/>
                <a:cs typeface="Arial" charset="0"/>
              </a:rPr>
              <a:t>GROUNDWATER</a:t>
            </a:r>
            <a:r>
              <a:rPr lang="en-US" sz="1106" spc="138" dirty="0">
                <a:solidFill>
                  <a:prstClr val="white"/>
                </a:solidFill>
                <a:latin typeface="Verdana" charset="0"/>
                <a:ea typeface="Times New Roman" charset="0"/>
              </a:rPr>
              <a:t> </a:t>
            </a:r>
            <a:endParaRPr lang="en-US" sz="1106" dirty="0">
              <a:solidFill>
                <a:prstClr val="white"/>
              </a:solidFill>
              <a:latin typeface="Times New Roman" charset="0"/>
              <a:ea typeface="Times New Roman" charset="0"/>
            </a:endParaRPr>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7904559" y="6024227"/>
            <a:ext cx="993379" cy="378514"/>
          </a:xfrm>
          <a:prstGeom prst="rect">
            <a:avLst/>
          </a:prstGeom>
        </p:spPr>
      </p:pic>
    </p:spTree>
    <p:extLst>
      <p:ext uri="{BB962C8B-B14F-4D97-AF65-F5344CB8AC3E}">
        <p14:creationId xmlns:p14="http://schemas.microsoft.com/office/powerpoint/2010/main" val="517579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05" y="127001"/>
            <a:ext cx="7886700" cy="1282148"/>
          </a:xfrm>
        </p:spPr>
        <p:txBody>
          <a:bodyPr>
            <a:normAutofit/>
          </a:bodyPr>
          <a:lstStyle/>
          <a:p>
            <a:r>
              <a:rPr lang="en-US" sz="3200" dirty="0"/>
              <a:t>SGMA Definition</a:t>
            </a:r>
          </a:p>
        </p:txBody>
      </p:sp>
      <p:sp>
        <p:nvSpPr>
          <p:cNvPr id="3" name="TextBox 2"/>
          <p:cNvSpPr txBox="1"/>
          <p:nvPr/>
        </p:nvSpPr>
        <p:spPr>
          <a:xfrm>
            <a:off x="1625600" y="1713010"/>
            <a:ext cx="6438900" cy="1473737"/>
          </a:xfrm>
          <a:prstGeom prst="rect">
            <a:avLst/>
          </a:prstGeom>
          <a:noFill/>
        </p:spPr>
        <p:txBody>
          <a:bodyPr wrap="square" rtlCol="0">
            <a:spAutoFit/>
          </a:bodyPr>
          <a:lstStyle/>
          <a:p>
            <a:pPr algn="ctr">
              <a:spcBef>
                <a:spcPts val="450"/>
              </a:spcBef>
            </a:pPr>
            <a:r>
              <a:rPr lang="en-US" altLang="en-US" sz="2800" dirty="0">
                <a:solidFill>
                  <a:schemeClr val="bg1"/>
                </a:solidFill>
                <a:latin typeface="Georgia" charset="0"/>
                <a:ea typeface="Georgia" charset="0"/>
                <a:cs typeface="Georgia" charset="0"/>
              </a:rPr>
              <a:t>Groundwater-Dependent Ecosystems:</a:t>
            </a:r>
          </a:p>
          <a:p>
            <a:pPr algn="ctr">
              <a:lnSpc>
                <a:spcPct val="120000"/>
              </a:lnSpc>
              <a:spcBef>
                <a:spcPts val="450"/>
              </a:spcBef>
            </a:pPr>
            <a:r>
              <a:rPr lang="en-US" altLang="en-US" sz="1600" dirty="0">
                <a:solidFill>
                  <a:schemeClr val="bg1"/>
                </a:solidFill>
                <a:latin typeface="Verdana" charset="0"/>
                <a:ea typeface="Verdana" charset="0"/>
                <a:cs typeface="Verdana" charset="0"/>
              </a:rPr>
              <a:t>Ecological communities or species that depend on groundwater emerging from aquifers or on groundwater occurring near the ground surface</a:t>
            </a:r>
          </a:p>
        </p:txBody>
      </p:sp>
      <p:sp>
        <p:nvSpPr>
          <p:cNvPr id="5" name="TextBox 4"/>
          <p:cNvSpPr txBox="1"/>
          <p:nvPr/>
        </p:nvSpPr>
        <p:spPr>
          <a:xfrm>
            <a:off x="601885" y="3363650"/>
            <a:ext cx="8102278" cy="253916"/>
          </a:xfrm>
          <a:prstGeom prst="rect">
            <a:avLst/>
          </a:prstGeom>
          <a:noFill/>
        </p:spPr>
        <p:txBody>
          <a:bodyPr wrap="square" rtlCol="0">
            <a:spAutoFit/>
          </a:bodyPr>
          <a:lstStyle/>
          <a:p>
            <a:pPr algn="ctr">
              <a:spcBef>
                <a:spcPts val="450"/>
              </a:spcBef>
            </a:pPr>
            <a:r>
              <a:rPr lang="en-US" altLang="en-US" sz="1050" i="1" dirty="0">
                <a:solidFill>
                  <a:schemeClr val="bg1"/>
                </a:solidFill>
                <a:latin typeface="Verdana" charset="0"/>
                <a:ea typeface="Verdana" charset="0"/>
                <a:cs typeface="Verdana" charset="0"/>
              </a:rPr>
              <a:t>Source: California Department of Water Resources Groundwater Sustainability Plan Regulations § 351(m) </a:t>
            </a:r>
          </a:p>
        </p:txBody>
      </p:sp>
    </p:spTree>
    <p:extLst>
      <p:ext uri="{BB962C8B-B14F-4D97-AF65-F5344CB8AC3E}">
        <p14:creationId xmlns:p14="http://schemas.microsoft.com/office/powerpoint/2010/main" val="333543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11133"/>
          <a:stretch/>
        </p:blipFill>
        <p:spPr bwMode="auto">
          <a:xfrm>
            <a:off x="0" y="1"/>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2"/>
          <p:cNvSpPr>
            <a:spLocks noGrp="1"/>
          </p:cNvSpPr>
          <p:nvPr>
            <p:ph type="title"/>
          </p:nvPr>
        </p:nvSpPr>
        <p:spPr>
          <a:xfrm>
            <a:off x="10801350" y="5072460"/>
            <a:ext cx="3013075" cy="975320"/>
          </a:xfrm>
        </p:spPr>
        <p:txBody>
          <a:bodyPr/>
          <a:lstStyle/>
          <a:p>
            <a:pPr algn="r"/>
            <a:r>
              <a:rPr lang="en-US" dirty="0">
                <a:solidFill>
                  <a:schemeClr val="tx1"/>
                </a:solidFill>
              </a:rPr>
              <a:t>Thank you!</a:t>
            </a:r>
          </a:p>
        </p:txBody>
      </p:sp>
      <p:sp>
        <p:nvSpPr>
          <p:cNvPr id="5" name="Title 1"/>
          <p:cNvSpPr txBox="1">
            <a:spLocks/>
          </p:cNvSpPr>
          <p:nvPr/>
        </p:nvSpPr>
        <p:spPr>
          <a:xfrm>
            <a:off x="369887" y="6096000"/>
            <a:ext cx="8404225" cy="561539"/>
          </a:xfrm>
          <a:prstGeom prst="rect">
            <a:avLst/>
          </a:prstGeom>
        </p:spPr>
        <p:txBody>
          <a:bodyPr vert="horz" lIns="91440" tIns="45720" rIns="0" bIns="0" rtlCol="0" anchor="ctr">
            <a:normAutofit/>
          </a:bodyPr>
          <a:lstStyle>
            <a:lvl1pPr algn="ctr" defTabSz="609585" rtl="0" eaLnBrk="1" latinLnBrk="0" hangingPunct="1">
              <a:spcBef>
                <a:spcPct val="0"/>
              </a:spcBef>
              <a:buNone/>
              <a:defRPr sz="3500" kern="1200" spc="0">
                <a:solidFill>
                  <a:srgbClr val="000000"/>
                </a:solidFill>
                <a:latin typeface="+mj-lt"/>
                <a:ea typeface="+mj-ea"/>
                <a:cs typeface="+mj-cs"/>
              </a:defRPr>
            </a:lvl1pPr>
          </a:lstStyle>
          <a:p>
            <a:pPr algn="l"/>
            <a:r>
              <a:rPr lang="en-US" sz="1800" dirty="0" err="1">
                <a:solidFill>
                  <a:schemeClr val="bg1"/>
                </a:solidFill>
              </a:rPr>
              <a:t>Amargosa</a:t>
            </a:r>
            <a:r>
              <a:rPr lang="en-US" sz="1800" dirty="0">
                <a:solidFill>
                  <a:schemeClr val="bg1"/>
                </a:solidFill>
              </a:rPr>
              <a:t> River, Mojave Desert</a:t>
            </a:r>
          </a:p>
        </p:txBody>
      </p:sp>
      <p:pic>
        <p:nvPicPr>
          <p:cNvPr id="6" name="Picture 5" descr="TNCLogoPrimary_Rev_Wht349.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85001" y="5890678"/>
            <a:ext cx="1774036" cy="895232"/>
          </a:xfrm>
          <a:prstGeom prst="rect">
            <a:avLst/>
          </a:prstGeom>
        </p:spPr>
      </p:pic>
    </p:spTree>
    <p:extLst>
      <p:ext uri="{BB962C8B-B14F-4D97-AF65-F5344CB8AC3E}">
        <p14:creationId xmlns:p14="http://schemas.microsoft.com/office/powerpoint/2010/main" val="135655704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5365" r="5365"/>
          <a:stretch>
            <a:fillRect/>
          </a:stretch>
        </p:blipFill>
        <p:spPr bwMode="auto">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369887" y="6096000"/>
            <a:ext cx="8404225" cy="561539"/>
          </a:xfrm>
        </p:spPr>
        <p:txBody>
          <a:bodyPr>
            <a:normAutofit/>
          </a:bodyPr>
          <a:lstStyle/>
          <a:p>
            <a:pPr algn="l"/>
            <a:r>
              <a:rPr lang="en-US" sz="1800" dirty="0">
                <a:solidFill>
                  <a:schemeClr val="bg1"/>
                </a:solidFill>
              </a:rPr>
              <a:t>Shasta Valley </a:t>
            </a:r>
            <a:r>
              <a:rPr lang="en-US" sz="1800">
                <a:solidFill>
                  <a:schemeClr val="bg1"/>
                </a:solidFill>
              </a:rPr>
              <a:t>spring-fed stream, </a:t>
            </a:r>
            <a:r>
              <a:rPr lang="en-US" sz="1800" dirty="0">
                <a:solidFill>
                  <a:schemeClr val="bg1"/>
                </a:solidFill>
              </a:rPr>
              <a:t>Northern California</a:t>
            </a:r>
          </a:p>
        </p:txBody>
      </p:sp>
      <p:pic>
        <p:nvPicPr>
          <p:cNvPr id="4" name="Picture 3" descr="TNCLogoPrimary_Rev_Wht349.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85001" y="5890678"/>
            <a:ext cx="1774036" cy="895232"/>
          </a:xfrm>
          <a:prstGeom prst="rect">
            <a:avLst/>
          </a:prstGeom>
        </p:spPr>
      </p:pic>
    </p:spTree>
    <p:extLst>
      <p:ext uri="{BB962C8B-B14F-4D97-AF65-F5344CB8AC3E}">
        <p14:creationId xmlns:p14="http://schemas.microsoft.com/office/powerpoint/2010/main" val="18379985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3162" b="23162"/>
          <a:stretch>
            <a:fillRect/>
          </a:stretch>
        </p:blipFill>
        <p:spPr/>
      </p:pic>
      <p:sp>
        <p:nvSpPr>
          <p:cNvPr id="6" name="Title 1"/>
          <p:cNvSpPr>
            <a:spLocks noGrp="1"/>
          </p:cNvSpPr>
          <p:nvPr>
            <p:ph type="title"/>
          </p:nvPr>
        </p:nvSpPr>
        <p:spPr>
          <a:xfrm>
            <a:off x="369887" y="6096000"/>
            <a:ext cx="8404225" cy="561539"/>
          </a:xfrm>
        </p:spPr>
        <p:txBody>
          <a:bodyPr>
            <a:normAutofit/>
          </a:bodyPr>
          <a:lstStyle/>
          <a:p>
            <a:pPr algn="l"/>
            <a:r>
              <a:rPr lang="en-US" sz="1800" dirty="0">
                <a:solidFill>
                  <a:schemeClr val="bg1"/>
                </a:solidFill>
              </a:rPr>
              <a:t>Desert Palm Oasis, Coachella Valley, Southern California</a:t>
            </a:r>
          </a:p>
        </p:txBody>
      </p:sp>
      <p:pic>
        <p:nvPicPr>
          <p:cNvPr id="4" name="Picture 3" descr="TNCLogoPrimary_Rev_Wht349.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85001" y="5890678"/>
            <a:ext cx="1774036" cy="895232"/>
          </a:xfrm>
          <a:prstGeom prst="rect">
            <a:avLst/>
          </a:prstGeom>
        </p:spPr>
      </p:pic>
    </p:spTree>
    <p:extLst>
      <p:ext uri="{BB962C8B-B14F-4D97-AF65-F5344CB8AC3E}">
        <p14:creationId xmlns:p14="http://schemas.microsoft.com/office/powerpoint/2010/main" val="83265387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1" y="53975"/>
            <a:ext cx="11386867" cy="7543800"/>
          </a:xfrm>
          <a:prstGeom prst="rect">
            <a:avLst/>
          </a:prstGeom>
        </p:spPr>
      </p:pic>
      <p:sp>
        <p:nvSpPr>
          <p:cNvPr id="6" name="Title 1"/>
          <p:cNvSpPr txBox="1">
            <a:spLocks/>
          </p:cNvSpPr>
          <p:nvPr/>
        </p:nvSpPr>
        <p:spPr>
          <a:xfrm>
            <a:off x="369887" y="6096000"/>
            <a:ext cx="8404225" cy="561539"/>
          </a:xfrm>
          <a:prstGeom prst="rect">
            <a:avLst/>
          </a:prstGeom>
        </p:spPr>
        <p:txBody>
          <a:bodyPr vert="horz" lIns="91440" tIns="45720" rIns="0" bIns="0" rtlCol="0" anchor="ctr">
            <a:normAutofit/>
          </a:bodyPr>
          <a:lstStyle>
            <a:lvl1pPr algn="ctr" defTabSz="609585" rtl="0" eaLnBrk="1" latinLnBrk="0" hangingPunct="1">
              <a:spcBef>
                <a:spcPct val="0"/>
              </a:spcBef>
              <a:buNone/>
              <a:defRPr sz="3500" kern="1200" spc="0">
                <a:solidFill>
                  <a:srgbClr val="000000"/>
                </a:solidFill>
                <a:latin typeface="+mj-lt"/>
                <a:ea typeface="+mj-ea"/>
                <a:cs typeface="+mj-cs"/>
              </a:defRPr>
            </a:lvl1pPr>
          </a:lstStyle>
          <a:p>
            <a:pPr algn="l"/>
            <a:r>
              <a:rPr lang="en-US" sz="1800" dirty="0" err="1">
                <a:solidFill>
                  <a:schemeClr val="bg1"/>
                </a:solidFill>
              </a:rPr>
              <a:t>Cosumnes</a:t>
            </a:r>
            <a:r>
              <a:rPr lang="en-US" sz="1800" dirty="0">
                <a:solidFill>
                  <a:schemeClr val="bg1"/>
                </a:solidFill>
              </a:rPr>
              <a:t> River, Central Valley</a:t>
            </a:r>
          </a:p>
        </p:txBody>
      </p:sp>
      <p:pic>
        <p:nvPicPr>
          <p:cNvPr id="7" name="Picture 6" descr="TNCLogoPrimary_Rev_Wht349.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85001" y="5890678"/>
            <a:ext cx="1774036" cy="895232"/>
          </a:xfrm>
          <a:prstGeom prst="rect">
            <a:avLst/>
          </a:prstGeom>
        </p:spPr>
      </p:pic>
    </p:spTree>
    <p:extLst>
      <p:ext uri="{BB962C8B-B14F-4D97-AF65-F5344CB8AC3E}">
        <p14:creationId xmlns:p14="http://schemas.microsoft.com/office/powerpoint/2010/main" val="1410199659"/>
      </p:ext>
    </p:extLst>
  </p:cSld>
  <p:clrMapOvr>
    <a:masterClrMapping/>
  </p:clrMapOvr>
  <p:transition>
    <p:fade/>
  </p:transition>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NC">
  <a:themeElements>
    <a:clrScheme name="TNC New Theme">
      <a:dk1>
        <a:srgbClr val="000000"/>
      </a:dk1>
      <a:lt1>
        <a:srgbClr val="FFFFFF"/>
      </a:lt1>
      <a:dk2>
        <a:srgbClr val="414142"/>
      </a:dk2>
      <a:lt2>
        <a:srgbClr val="CFD8D8"/>
      </a:lt2>
      <a:accent1>
        <a:srgbClr val="BA6128"/>
      </a:accent1>
      <a:accent2>
        <a:srgbClr val="33414E"/>
      </a:accent2>
      <a:accent3>
        <a:srgbClr val="5A7464"/>
      </a:accent3>
      <a:accent4>
        <a:srgbClr val="6E2212"/>
      </a:accent4>
      <a:accent5>
        <a:srgbClr val="6C5240"/>
      </a:accent5>
      <a:accent6>
        <a:srgbClr val="A6A97B"/>
      </a:accent6>
      <a:hlink>
        <a:srgbClr val="A2CAEC"/>
      </a:hlink>
      <a:folHlink>
        <a:srgbClr val="FFEB89"/>
      </a:folHlink>
    </a:clrScheme>
    <a:fontScheme name="TNC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Policy Auditing</Name>
    <Synchronization>Synchronous</Synchronization>
    <Type>10001</Type>
    <SequenceNumber>1100</SequenceNumber>
    <Assembly>Microsoft.Office.Policy, Version=14.0.0.0, Culture=neutral, PublicKeyToken=71e9bce111e9429c</Assembly>
    <Class>Microsoft.Office.RecordsManagement.Internal.AuditHandler</Class>
    <Data/>
    <Filter/>
  </Receiver>
  <Receiver>
    <Name>Policy Auditing</Name>
    <Synchronization>Synchronous</Synchronization>
    <Type>10002</Type>
    <SequenceNumber>1101</SequenceNumber>
    <Assembly>Microsoft.Office.Policy, Version=14.0.0.0, Culture=neutral, PublicKeyToken=71e9bce111e9429c</Assembly>
    <Class>Microsoft.Office.RecordsManagement.Internal.AuditHandler</Class>
    <Data/>
    <Filter/>
  </Receiver>
  <Receiver>
    <Name>Policy Auditing</Name>
    <Synchronization>Synchronous</Synchronization>
    <Type>10004</Type>
    <SequenceNumber>1102</SequenceNumber>
    <Assembly>Microsoft.Office.Policy, Version=14.0.0.0, Culture=neutral, PublicKeyToken=71e9bce111e9429c</Assembly>
    <Class>Microsoft.Office.RecordsManagement.Internal.AuditHandler</Class>
    <Data/>
    <Filter/>
  </Receiver>
  <Receiver>
    <Name>Policy Auditing</Name>
    <Synchronization>Synchronous</Synchronization>
    <Type>10006</Type>
    <SequenceNumber>1103</SequenceNumber>
    <Assembly>Microsoft.Office.Policy, Version=14.0.0.0, Culture=neutral, PublicKeyToken=71e9bce111e9429c</Assembly>
    <Class>Microsoft.Office.RecordsManagement.Internal.AuditHandler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ConservationTermsTaxHTField0 xmlns="52612c36-8765-4d93-b2d2-f6e4c32a91d8">
      <Terms xmlns="http://schemas.microsoft.com/office/infopath/2007/PartnerControls"/>
    </ConservationTermsTaxHTField0>
    <DepartmentalTermsTaxHTField0 xmlns="52612c36-8765-4d93-b2d2-f6e4c32a91d8">
      <Terms xmlns="http://schemas.microsoft.com/office/infopath/2007/PartnerControls"/>
    </DepartmentalTermsTaxHTField0>
    <LegacyUrl xmlns="52612c36-8765-4d93-b2d2-f6e4c32a91d8">
      <Url xsi:nil="true"/>
      <Description xsi:nil="true"/>
    </LegacyUrl>
    <RoutingRuleDescription xmlns="http://schemas.microsoft.com/sharepoint/v3">Global Chief EH and S Officers </RoutingRuleDescription>
    <TaxCatchAll xmlns="db7d04d3-301e-4b06-a743-f292f20d7fff"/>
    <GeoRegionTermsTaxHTField0 xmlns="52612c36-8765-4d93-b2d2-f6e4c32a91d8">
      <Terms xmlns="http://schemas.microsoft.com/office/infopath/2007/PartnerControls"/>
    </GeoRegionTermsTaxHTField0>
    <TaxKeywordTaxHTField xmlns="db7d04d3-301e-4b06-a743-f292f20d7fff">
      <Terms xmlns="http://schemas.microsoft.com/office/infopath/2007/PartnerControls"/>
    </TaxKeywordTaxHTField>
    <AverageRating xmlns="http://schemas.microsoft.com/sharepoint/v3" xsi:nil="true"/>
  </documentManagement>
</p:properties>
</file>

<file path=customXml/item4.xml><?xml version="1.0" encoding="utf-8"?>
<ct:contentTypeSchema xmlns:ct="http://schemas.microsoft.com/office/2006/metadata/contentType" xmlns:ma="http://schemas.microsoft.com/office/2006/metadata/properties/metaAttributes" ct:_="" ma:_="" ma:contentTypeName="TNC Document" ma:contentTypeID="0x0101001E2DE2EAAA0F468088D5F2FA439424CE00C390D6513A403048BC27EE805E5BF8D0" ma:contentTypeVersion="21" ma:contentTypeDescription="" ma:contentTypeScope="" ma:versionID="9692c9be3f774c51df6adbea1e346dcf">
  <xsd:schema xmlns:xsd="http://www.w3.org/2001/XMLSchema" xmlns:xs="http://www.w3.org/2001/XMLSchema" xmlns:p="http://schemas.microsoft.com/office/2006/metadata/properties" xmlns:ns1="http://schemas.microsoft.com/sharepoint/v3" xmlns:ns2="db7d04d3-301e-4b06-a743-f292f20d7fff" xmlns:ns3="52612c36-8765-4d93-b2d2-f6e4c32a91d8" targetNamespace="http://schemas.microsoft.com/office/2006/metadata/properties" ma:root="true" ma:fieldsID="c0980c4d74da172b244bc7ff32dd6b7f" ns1:_="" ns2:_="" ns3:_="">
    <xsd:import namespace="http://schemas.microsoft.com/sharepoint/v3"/>
    <xsd:import namespace="db7d04d3-301e-4b06-a743-f292f20d7fff"/>
    <xsd:import namespace="52612c36-8765-4d93-b2d2-f6e4c32a91d8"/>
    <xsd:element name="properties">
      <xsd:complexType>
        <xsd:sequence>
          <xsd:element name="documentManagement">
            <xsd:complexType>
              <xsd:all>
                <xsd:element ref="ns2:TaxCatchAll" minOccurs="0"/>
                <xsd:element ref="ns2:TaxCatchAllLabel" minOccurs="0"/>
                <xsd:element ref="ns1:AverageRating" minOccurs="0"/>
                <xsd:element ref="ns1:RatingCount" minOccurs="0"/>
                <xsd:element ref="ns2:TaxKeywordTaxHTField" minOccurs="0"/>
                <xsd:element ref="ns3:LegacyUrl" minOccurs="0"/>
                <xsd:element ref="ns1:RoutingRuleDescription"/>
                <xsd:element ref="ns3:ConservationTermsTaxHTField0" minOccurs="0"/>
                <xsd:element ref="ns3:DepartmentalTermsTaxHTField0" minOccurs="0"/>
                <xsd:element ref="ns3:GeoRegionTerms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0" nillable="true" ma:displayName="Rating (0-5)" ma:decimals="2" ma:description="Average value of all the ratings that have been submitted" ma:internalName="AverageRating" ma:readOnly="true">
      <xsd:simpleType>
        <xsd:restriction base="dms:Number"/>
      </xsd:simpleType>
    </xsd:element>
    <xsd:element name="RatingCount" ma:index="11" nillable="true" ma:displayName="Number of Ratings" ma:decimals="0" ma:description="Number of ratings submitted" ma:internalName="RatingCount" ma:readOnly="true">
      <xsd:simpleType>
        <xsd:restriction base="dms:Number"/>
      </xsd:simpleType>
    </xsd:element>
    <xsd:element name="RoutingRuleDescription" ma:index="15" ma:displayName="Description" ma:internalName="RoutingRuleDescript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7d04d3-301e-4b06-a743-f292f20d7fff"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56e28c75-60d6-43f0-b24a-97a6469e9b67}" ma:internalName="TaxCatchAll" ma:showField="CatchAllData" ma:web="db7d04d3-301e-4b06-a743-f292f20d7fff">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56e28c75-60d6-43f0-b24a-97a6469e9b67}" ma:internalName="TaxCatchAllLabel" ma:readOnly="true" ma:showField="CatchAllDataLabel" ma:web="db7d04d3-301e-4b06-a743-f292f20d7fff">
      <xsd:complexType>
        <xsd:complexContent>
          <xsd:extension base="dms:MultiChoiceLookup">
            <xsd:sequence>
              <xsd:element name="Value" type="dms:Lookup" maxOccurs="unbounded" minOccurs="0" nillable="true"/>
            </xsd:sequence>
          </xsd:extension>
        </xsd:complexContent>
      </xsd:complexType>
    </xsd:element>
    <xsd:element name="TaxKeywordTaxHTField" ma:index="12" nillable="true" ma:taxonomy="true" ma:internalName="TaxKeywordTaxHTField" ma:taxonomyFieldName="TaxKeyword" ma:displayName="Enterprise Keywords" ma:fieldId="{23f27201-bee3-471e-b2e7-b64fd8b7ca38}" ma:taxonomyMulti="true" ma:sspId="c39b357e-b625-4998-8d0a-eab7c6b45647"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2612c36-8765-4d93-b2d2-f6e4c32a91d8" elementFormDefault="qualified">
    <xsd:import namespace="http://schemas.microsoft.com/office/2006/documentManagement/types"/>
    <xsd:import namespace="http://schemas.microsoft.com/office/infopath/2007/PartnerControls"/>
    <xsd:element name="LegacyUrl" ma:index="14" nillable="true" ma:displayName="Legacy Url" ma:format="Hyperlink" ma:internalName="LegacyUrl">
      <xsd:complexType>
        <xsd:complexContent>
          <xsd:extension base="dms:URL">
            <xsd:sequence>
              <xsd:element name="Url" type="dms:ValidUrl" minOccurs="0" nillable="true"/>
              <xsd:element name="Description" type="xsd:string" nillable="true"/>
            </xsd:sequence>
          </xsd:extension>
        </xsd:complexContent>
      </xsd:complexType>
    </xsd:element>
    <xsd:element name="ConservationTermsTaxHTField0" ma:index="17" nillable="true" ma:taxonomy="true" ma:internalName="ConservationTermsTaxHTField0" ma:taxonomyFieldName="ConservationTerms" ma:displayName="ConservationTerms" ma:readOnly="false" ma:default="" ma:fieldId="{4431dcc4-a11d-44a4-974a-47374ff0abcd}" ma:taxonomyMulti="true" ma:sspId="a543da67-39be-483c-b58d-9e74b2aae47a" ma:termSetId="575a62c4-1b72-4653-8bd2-e7a1d6420c3e" ma:anchorId="00000000-0000-0000-0000-000000000000" ma:open="false" ma:isKeyword="false">
      <xsd:complexType>
        <xsd:sequence>
          <xsd:element ref="pc:Terms" minOccurs="0" maxOccurs="1"/>
        </xsd:sequence>
      </xsd:complexType>
    </xsd:element>
    <xsd:element name="DepartmentalTermsTaxHTField0" ma:index="19" nillable="true" ma:taxonomy="true" ma:internalName="DepartmentalTermsTaxHTField0" ma:taxonomyFieldName="DepartmentalTerms" ma:displayName="DepartmentalTerms" ma:readOnly="false" ma:default="" ma:fieldId="{455dc67f-06a2-45a3-b1d9-20f3048c38cb}" ma:taxonomyMulti="true" ma:sspId="a543da67-39be-483c-b58d-9e74b2aae47a" ma:termSetId="da76307b-dea8-479c-a7d7-01c3fdd74cf2" ma:anchorId="00000000-0000-0000-0000-000000000000" ma:open="false" ma:isKeyword="false">
      <xsd:complexType>
        <xsd:sequence>
          <xsd:element ref="pc:Terms" minOccurs="0" maxOccurs="1"/>
        </xsd:sequence>
      </xsd:complexType>
    </xsd:element>
    <xsd:element name="GeoRegionTermsTaxHTField0" ma:index="21" nillable="true" ma:taxonomy="true" ma:internalName="GeoRegionTermsTaxHTField0" ma:taxonomyFieldName="GeoRegionTerms" ma:displayName="GeoRegionTerms" ma:readOnly="false" ma:default="" ma:fieldId="{c78bd6bc-d07e-4f69-91e7-7d67445ae145}" ma:taxonomyMulti="true" ma:sspId="a543da67-39be-483c-b58d-9e74b2aae47a" ma:termSetId="3d62b304-0de7-47d3-aac3-04ee782ad493"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754D97-362D-4C3A-A046-4FA19DA683F6}">
  <ds:schemaRefs>
    <ds:schemaRef ds:uri="http://schemas.microsoft.com/sharepoint/v3/contenttype/forms"/>
  </ds:schemaRefs>
</ds:datastoreItem>
</file>

<file path=customXml/itemProps2.xml><?xml version="1.0" encoding="utf-8"?>
<ds:datastoreItem xmlns:ds="http://schemas.openxmlformats.org/officeDocument/2006/customXml" ds:itemID="{51087C0B-37D0-48D6-A538-F0D6AE03ACC7}">
  <ds:schemaRefs>
    <ds:schemaRef ds:uri="http://schemas.microsoft.com/sharepoint/events"/>
  </ds:schemaRefs>
</ds:datastoreItem>
</file>

<file path=customXml/itemProps3.xml><?xml version="1.0" encoding="utf-8"?>
<ds:datastoreItem xmlns:ds="http://schemas.openxmlformats.org/officeDocument/2006/customXml" ds:itemID="{45C16B6F-A878-4A79-B1EC-018AD90D82EE}">
  <ds:schemaRefs>
    <ds:schemaRef ds:uri="http://purl.org/dc/terms/"/>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52612c36-8765-4d93-b2d2-f6e4c32a91d8"/>
    <ds:schemaRef ds:uri="http://schemas.microsoft.com/sharepoint/v3"/>
    <ds:schemaRef ds:uri="db7d04d3-301e-4b06-a743-f292f20d7fff"/>
    <ds:schemaRef ds:uri="http://www.w3.org/XML/1998/namespace"/>
    <ds:schemaRef ds:uri="http://purl.org/dc/elements/1.1/"/>
  </ds:schemaRefs>
</ds:datastoreItem>
</file>

<file path=customXml/itemProps4.xml><?xml version="1.0" encoding="utf-8"?>
<ds:datastoreItem xmlns:ds="http://schemas.openxmlformats.org/officeDocument/2006/customXml" ds:itemID="{DFFFF34A-73E2-45EA-B294-17B67B5B00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b7d04d3-301e-4b06-a743-f292f20d7fff"/>
    <ds:schemaRef ds:uri="52612c36-8765-4d93-b2d2-f6e4c32a91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23228</TotalTime>
  <Words>1106</Words>
  <Application>Microsoft Office PowerPoint</Application>
  <PresentationFormat>On-screen Show (4:3)</PresentationFormat>
  <Paragraphs>160</Paragraphs>
  <Slides>32</Slides>
  <Notes>10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32</vt:i4>
      </vt:variant>
    </vt:vector>
  </HeadingPairs>
  <TitlesOfParts>
    <vt:vector size="48" baseType="lpstr">
      <vt:lpstr>Arial</vt:lpstr>
      <vt:lpstr>Arial Narrow</vt:lpstr>
      <vt:lpstr>Calibri</vt:lpstr>
      <vt:lpstr>Calibri Light</vt:lpstr>
      <vt:lpstr>Charter Roman</vt:lpstr>
      <vt:lpstr>Courier New</vt:lpstr>
      <vt:lpstr>Georgia</vt:lpstr>
      <vt:lpstr>Imago Light</vt:lpstr>
      <vt:lpstr>Mangal</vt:lpstr>
      <vt:lpstr>Times New Roman</vt:lpstr>
      <vt:lpstr>Verdana</vt:lpstr>
      <vt:lpstr>Wingdings</vt:lpstr>
      <vt:lpstr>2_Office Theme</vt:lpstr>
      <vt:lpstr>4_Office Theme</vt:lpstr>
      <vt:lpstr>5_Office Theme</vt:lpstr>
      <vt:lpstr>TNC</vt:lpstr>
      <vt:lpstr>Mitigating Climate Change Impacts:</vt:lpstr>
      <vt:lpstr>Outline</vt:lpstr>
      <vt:lpstr>PowerPoint Presentation</vt:lpstr>
      <vt:lpstr>PowerPoint Presentation</vt:lpstr>
      <vt:lpstr>SGMA Definition</vt:lpstr>
      <vt:lpstr>Thank you!</vt:lpstr>
      <vt:lpstr>Shasta Valley spring-fed stream, Northern California</vt:lpstr>
      <vt:lpstr>Desert Palm Oasis, Coachella Valley, Southern California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SGMA: Examples of Provisions for Nature </vt:lpstr>
      <vt:lpstr>PowerPoint Presentation</vt:lpstr>
      <vt:lpstr>Beneficial Uses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Lipman Hearne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 Kugler</dc:creator>
  <cp:lastModifiedBy>Grace Vohden Snead</cp:lastModifiedBy>
  <cp:revision>472</cp:revision>
  <cp:lastPrinted>2017-03-15T14:54:35Z</cp:lastPrinted>
  <dcterms:created xsi:type="dcterms:W3CDTF">2014-04-15T16:17:29Z</dcterms:created>
  <dcterms:modified xsi:type="dcterms:W3CDTF">2018-03-15T16:33:53Z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0x0101001E2DE2EAAA0F468088D5F2FA439424CE00C390D6513A403048BC27EE805E5BF8D0</vt:lpwstr>
  </property>
  <property fmtid="{D5CDD505-2E9C-101B-9397-08002B2CF9AE}" pid="3" name="GeoRegionTerms">
    <vt:lpwstr/>
  </property>
  <property fmtid="{D5CDD505-2E9C-101B-9397-08002B2CF9AE}" pid="4" name="TaxKeyword">
    <vt:lpwstr/>
  </property>
  <property fmtid="{D5CDD505-2E9C-101B-9397-08002B2CF9AE}" pid="5" name="DepartmentalTerms">
    <vt:lpwstr/>
  </property>
  <property fmtid="{D5CDD505-2E9C-101B-9397-08002B2CF9AE}" pid="6" name="ConservationTerms">
    <vt:lpwstr/>
  </property>
</Properties>
</file>